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2" r:id="rId5"/>
    <p:sldId id="263" r:id="rId6"/>
    <p:sldId id="269" r:id="rId7"/>
    <p:sldId id="264" r:id="rId8"/>
    <p:sldId id="265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C823FC-D894-45D0-92E5-4E2E53F3E8C9}" v="3" dt="2019-08-27T23:38:45.9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97" d="100"/>
          <a:sy n="97" d="100"/>
        </p:scale>
        <p:origin x="45" y="168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a72fe4fbff7b9625" providerId="LiveId" clId="{87D394A2-4848-47B0-A804-B0DBD548F255}"/>
    <pc:docChg chg="modSld">
      <pc:chgData name="Michael Kuniega" userId="a72fe4fbff7b9625" providerId="LiveId" clId="{87D394A2-4848-47B0-A804-B0DBD548F255}" dt="2019-08-27T23:38:45.957" v="2" actId="20577"/>
      <pc:docMkLst>
        <pc:docMk/>
      </pc:docMkLst>
      <pc:sldChg chg="addSp">
        <pc:chgData name="Michael Kuniega" userId="a72fe4fbff7b9625" providerId="LiveId" clId="{87D394A2-4848-47B0-A804-B0DBD548F255}" dt="2019-08-27T23:38:28.437" v="0"/>
        <pc:sldMkLst>
          <pc:docMk/>
          <pc:sldMk cId="2392231624" sldId="262"/>
        </pc:sldMkLst>
        <pc:inkChg chg="add">
          <ac:chgData name="Michael Kuniega" userId="a72fe4fbff7b9625" providerId="LiveId" clId="{87D394A2-4848-47B0-A804-B0DBD548F255}" dt="2019-08-27T23:38:28.437" v="0"/>
          <ac:inkMkLst>
            <pc:docMk/>
            <pc:sldMk cId="2392231624" sldId="262"/>
            <ac:inkMk id="5" creationId="{4DCB1A12-252D-4E92-BB98-C2857599DB04}"/>
          </ac:inkMkLst>
        </pc:inkChg>
      </pc:sldChg>
      <pc:sldChg chg="addSp modSp">
        <pc:chgData name="Michael Kuniega" userId="a72fe4fbff7b9625" providerId="LiveId" clId="{87D394A2-4848-47B0-A804-B0DBD548F255}" dt="2019-08-27T23:38:45.957" v="2" actId="20577"/>
        <pc:sldMkLst>
          <pc:docMk/>
          <pc:sldMk cId="4112580198" sldId="263"/>
        </pc:sldMkLst>
        <pc:spChg chg="mod">
          <ac:chgData name="Michael Kuniega" userId="a72fe4fbff7b9625" providerId="LiveId" clId="{87D394A2-4848-47B0-A804-B0DBD548F255}" dt="2019-08-27T23:38:45.957" v="2" actId="20577"/>
          <ac:spMkLst>
            <pc:docMk/>
            <pc:sldMk cId="4112580198" sldId="263"/>
            <ac:spMk id="13" creationId="{E2D7A43A-B130-4E2A-BE35-2B7EBFD1DE06}"/>
          </ac:spMkLst>
        </pc:spChg>
        <pc:inkChg chg="add">
          <ac:chgData name="Michael Kuniega" userId="a72fe4fbff7b9625" providerId="LiveId" clId="{87D394A2-4848-47B0-A804-B0DBD548F255}" dt="2019-08-27T23:38:28.437" v="0"/>
          <ac:inkMkLst>
            <pc:docMk/>
            <pc:sldMk cId="4112580198" sldId="263"/>
            <ac:inkMk id="3" creationId="{690F9A04-CB1C-40C8-8992-1185D22407D3}"/>
          </ac:inkMkLst>
        </pc:inkChg>
      </pc:sldChg>
      <pc:sldChg chg="addSp">
        <pc:chgData name="Michael Kuniega" userId="a72fe4fbff7b9625" providerId="LiveId" clId="{87D394A2-4848-47B0-A804-B0DBD548F255}" dt="2019-08-27T23:38:28.437" v="0"/>
        <pc:sldMkLst>
          <pc:docMk/>
          <pc:sldMk cId="2814707289" sldId="264"/>
        </pc:sldMkLst>
        <pc:inkChg chg="add">
          <ac:chgData name="Michael Kuniega" userId="a72fe4fbff7b9625" providerId="LiveId" clId="{87D394A2-4848-47B0-A804-B0DBD548F255}" dt="2019-08-27T23:38:28.437" v="0"/>
          <ac:inkMkLst>
            <pc:docMk/>
            <pc:sldMk cId="2814707289" sldId="264"/>
            <ac:inkMk id="9" creationId="{0320D4DE-3D23-4999-A6F3-9DD719AE367A}"/>
          </ac:inkMkLst>
        </pc:inkChg>
      </pc:sldChg>
      <pc:sldChg chg="addSp">
        <pc:chgData name="Michael Kuniega" userId="a72fe4fbff7b9625" providerId="LiveId" clId="{87D394A2-4848-47B0-A804-B0DBD548F255}" dt="2019-08-27T23:38:28.437" v="0"/>
        <pc:sldMkLst>
          <pc:docMk/>
          <pc:sldMk cId="2191876288" sldId="265"/>
        </pc:sldMkLst>
        <pc:inkChg chg="add">
          <ac:chgData name="Michael Kuniega" userId="a72fe4fbff7b9625" providerId="LiveId" clId="{87D394A2-4848-47B0-A804-B0DBD548F255}" dt="2019-08-27T23:38:28.437" v="0"/>
          <ac:inkMkLst>
            <pc:docMk/>
            <pc:sldMk cId="2191876288" sldId="265"/>
            <ac:inkMk id="3" creationId="{286A3640-CDAD-4165-9DD4-05E7E17B0524}"/>
          </ac:inkMkLst>
        </pc:inkChg>
      </pc:sldChg>
      <pc:sldChg chg="addSp">
        <pc:chgData name="Michael Kuniega" userId="a72fe4fbff7b9625" providerId="LiveId" clId="{87D394A2-4848-47B0-A804-B0DBD548F255}" dt="2019-08-27T23:38:28.437" v="0"/>
        <pc:sldMkLst>
          <pc:docMk/>
          <pc:sldMk cId="490167099" sldId="269"/>
        </pc:sldMkLst>
        <pc:inkChg chg="add">
          <ac:chgData name="Michael Kuniega" userId="a72fe4fbff7b9625" providerId="LiveId" clId="{87D394A2-4848-47B0-A804-B0DBD548F255}" dt="2019-08-27T23:38:28.437" v="0"/>
          <ac:inkMkLst>
            <pc:docMk/>
            <pc:sldMk cId="490167099" sldId="269"/>
            <ac:inkMk id="3" creationId="{FEC8F7D6-8152-4903-9D2A-96DBF34D4F4D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7T23:33:12.27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1489 5899 292 0,'-7'6'110'0,"3"0"-86"0,4-2 11 0,0-4-1 16,0 0-4-16,4 0 2 15,-1 3 0-15,-3 0 0 16,4-3-17-16,3 6 4 0,7-3 4 16,0-3-1-16,11 0 1 15,10 0-6-15,18 0-2 16,0-3-5-16,7-3-1 15,7 0-3-15,14-4 1 16,-3 4-2-16,-1 3 0 16,-6 3-3-16,-8 3-2 15,-13 3 3-15,-5 0 0 16,-16 4 1-16,-5-4 0 0,1 4 0 16,-11-7 0-16,0 6-2 15,-7-9 1-15,0 0-11 16,-7 0-4-16,0 0-36 15,-3-3-16-15,-4-3-31 16,0 12-11-16,-14 3-58 16</inkml:trace>
  <inkml:trace contextRef="#ctx0" brushRef="#br0" timeOffset="400.286">1443 6592 260 0,'-4'3'99'0,"4"-6"-77"0,4-3 20 0,-1 6 6 15,1-10-4-15,3 1 4 16,0 2-3-16,4-2 0 15,3 3-25-15,7 0 6 0,7 2 4 16,7 1-1-16,15 3 1 0,6 0-9 16,4 3 0-16,11-3-10 15,17 0-4-15,4 0-4 16,-1 0-3 0,-2 0 1-16,-12 0 1 0,1 0-1 15,-8 4 2 1,-20-1-2-16,-11 3 2 15,-8 0 2-15,-10 0 2 0,-6-2-21 16,-8-1-10-16,3-6-39 16,-3-1-17-16,0-2-24 15,0 0-11-15,-3 3-45 16</inkml:trace>
  <inkml:trace contextRef="#ctx0" brushRef="#br0" timeOffset="806.646">3076 5024 368 0,'4'-16'137'0,"-1"13"-106"0,1 3 13 0,-1 0-2 16,1 3-2-16,3 13 3 0,0 22-1 16,4 24-2-16,-1 17-21 15,8 31 0-15,-4 31 1 0,0 37-9 16,-10 20-1-16,-4 28-4 15,-4-63 1-15,4-32-4 16,-7 45-2-16,0-41 0 16,3 0-1-16,4-32-14 15,0-12-3-15,0-13-31 16,0-15-14-16,0-13-75 16,0-12-34-16,-3 0 5 15</inkml:trace>
  <inkml:trace contextRef="#ctx0" brushRef="#br0" timeOffset="2982.809">11910 2999 260 0,'-11'-13'96'0,"4"4"-75"0,-7-1 6 15,7 1-4-15,-7 3-7 16,3-1 3-16,-24-2 3 16,-21-4 3-16,10 7-13 15,10 0 6-15,-27 12 3 0,-36 13-5 16,-3 12 1-16,3 13-12 15,0 19-3-15,-17 25 0 16,3-1 1-16,14 17 1 16,18-1 0-16,25 4 4 0,20-7 3 15,22-12-2-15,28-10 2 16,29-2-4-16,17-7 1 16,24-16 6-16,36-18 5 15,14-20-5-15,43-18-3 16,-4-16 5-16,21-15 1 15,-11-20-8-15,-17-18-3 16,-11-9 0-16,-53 15 3 16,-20 16-2-16,-19-63 1 15,-10 28-5-15,-64-28 0 16,4 22-3-16,-91-9-3 16,23 19-1-16,-87 30 3 15,39 11-2-15,-29 27 1 0,36 4-31 16,27 18-13-16,19-6-43 15,35 22-19-15,3 13-63 16</inkml:trace>
  <inkml:trace contextRef="#ctx0" brushRef="#br0" timeOffset="4169.49">7493 6523 292 0,'-14'-3'110'0,"14"3"-86"0,3 3 13 0,1 0 0 16,3 0-5-16,4 3 1 16,3 1-3-16,3-1 1 15,5 0-17-15,2 0 7 0,1-2 3 16,7-4-4-16,10-4 1 16,11 1-8-16,10-3 0 15,4 3-6-15,-3 0-2 16,-4-3-2-16,-7-1-3 15,-4 1 1-15,-10 0 1 16,-7-1 1-16,-8 4 3 16,-6 0-21-16,-7 3-7 0,-11 3-29 15,0 4-10-15,-4 2-30 16,1 7-10-16,-4-1-45 16</inkml:trace>
  <inkml:trace contextRef="#ctx0" brushRef="#br0" timeOffset="4438.661">7588 7210 376 0,'11'9'143'0,"3"-9"-112"0,11-6 16 0,-8 6 1 16,8-10-9-16,21 4 1 15,14-7-13-15,7 1-7 16,0 3-11-16,-4-1-6 0,1 4-2 16,3 6 1-16,3 3 1 15,1 3-1-15,-4 1 1 16,-3-4-37-16,-4-3-17 16,-1-3-36-16,5-7-13 15,3-6-70 1</inkml:trace>
  <inkml:trace contextRef="#ctx0" brushRef="#br0" timeOffset="5447.211">10583 5240 228 0,'0'-31'85'0,"4"19"-66"0,-4-1 21 0,0 7 7 16,0 6-10-16,0 0-1 15,0 0-9-15,-4 9-3 0,1 10-13 16,3 6 11-16,0 6 5 0,3 10 5 16,1 9 4-16,3 26-5 15,4 15-1-15,-1 3-11 16,4 3-1-16,4 13-11 16,-1-1-2-16,-2-8-1 15,-1-17 0-15,-4-18 0 16,-3-3 2-1,-3-16-1-15,-1-13 0 0,-3-2-1 16,0-10 2-16,0-7-1 16,0-5 0-16,-3-7-8 15,-1-3-2-15,1 0-34 16,-4-6-11-16,0-1-21 16,0 1-7-16,0-3-56 15,3-1-26-15,1-2 37 16</inkml:trace>
  <inkml:trace contextRef="#ctx0" brushRef="#br0" timeOffset="5999.971">9581 6789 276 0,'-10'0'104'0,"6"0"-81"0,-3 0 14 16,7 0-1-16,-3 0-8 15,3 0-2-15,0 0-6 16,0 0-2-16,0 4-10 16,0-4 6-16,3 3 5 0,4 0 3 15,4 3 2-15,3 0-5 16,7 1 1-16,14-1 0 16,18-3 0-16,14 3-5 15,11-3-1-15,31-3-6 16,25-9-3-16,22 0 0 0,27-1-1 15,15 1 0 1,13-1 0-16,-3 7 0 0,8 3 2 16,-29 3-1-16,-14 4 2 15,-15 2-4-15,-48 0-2 16,-22-5 0-16,-7 11-1 16,7-2 2-16,-35-4 3 15,-11-2-2-15,-6-4 0 16,-5 3-1-16,-16-6 1 15,-1 0-48-15,-14-6-22 16,0 3-28-16,-14-4-11 16,-15-2-67-16</inkml:trace>
  <inkml:trace contextRef="#ctx0" brushRef="#br0" timeOffset="6720.384">10111 7094 244 0,'0'-16'93'0,"0"16"-72"0,-4-3 25 16,4 3 5-16,0 0-4 15,-3 3-1-15,-1 6-12 16,-3 16-6-16,0 10-16 16,-4 9 6-16,1 12 4 0,-1 26 4 15,4 21 4-15,0 1-12 0,7 9-5 16,4 9-8-1,3-6-4-15,7-10 4 0,3-12 4 16,12-9-1-16,9-6 1 16,8-10-5-16,4-10-1 15,-8-12 1-15,-7-9 0 16,-6-13 0-16,-8-10 2 16,-7-8-5-16,-7-7-1 15,-7-7-40-15,-4-2-15 16,-3-3-39-16,0-1-14 15,0 4-61 1</inkml:trace>
  <inkml:trace contextRef="#ctx0" brushRef="#br0" timeOffset="7170.356">10375 7859 304 0,'-10'0'112'0,"10"0"-87"0,-4 0 15 0,4 0 3 16,0 0-13-16,0 0-2 16,4 6-10-16,6-3-1 15,8-3-10-15,7 6 9 0,3-6 4 16,7-6-6-16,7 6-1 15,4-3-7-15,7-3-4 16,0 6 1-16,0-4 0 16,-4-2-15-16,1 0-4 15,-8 0-30-15,-3-1-12 16,-4 1-83 0,0 0-66-16,-3 0 77 0</inkml:trace>
  <inkml:trace contextRef="#ctx0" brushRef="#br0" timeOffset="7817.937">11091 7558 240 0,'-21'-26'90'0,"18"11"-70"0,-1-10 19 0,4 15 5 16,0-8-10-16,0 5 0 16,0-3-2-16,4 1 2 15,-1-1-18-15,4 3 8 0,0-2 4 16,4 2-2-16,7 4-1 15,6 3-2-15,1 2 0 16,-4-2-2-16,21 16 2 16,-6-10-9-16,10 34-1 15,10 26-3-15,-3 15-1 16,-7 3-3-16,-22-18-1 16,-2-13-1-16,-15 34 0 15,0-15 2-15,-11 6 1 0,1-12-3 16,-22-1-1-1,7-8 3-15,-24-7 1 0,10-10-6 16,-14-9 0-16,-14 0-1 16,11-12 0-16,7-13-3 15,6-10 2-15,12-12-1 16,10-15 0-16,14-10 0 16,14 0-2-16,14 6 3 15,7 13 0-15,-10 6-2 16,17 6 0-16,-6 4 2 0,9 12 2 15,-6 0 0-15,4 12 2 16,-8 1-2-16,4 5-1 16,3 17 1-16,-14-13 1 15,-3-3-17-15,0-1-6 16,-4-2-30-16,0-3-12 16,0-1-31-16,-3-2-13 15,-8-10-62 1</inkml:trace>
  <inkml:trace contextRef="#ctx0" brushRef="#br0" timeOffset="8164.696">11557 7159 324 0,'7'-44'121'0,"-7"44"-95"0,35-21 25 15,-28 14 2-15,18 7-6 16,-4 7 1-16,18 24 0 16,-7 0 0-16,7 35-26 15,-8-6-2-15,8 56-1 0,7 34-3 16,-14-31 1-16,-8-25-7 15,-6 13-4-15,-4 18-1 16,-7-34 1-16,0-19-5 0,-7 1-1 16,0-14-27-1,-3-9-11-15,-4 0-34 0,-4-24-15 16,4-4-118 0</inkml:trace>
  <inkml:trace contextRef="#ctx0" brushRef="#br0" timeOffset="9603.651">12121 7122 332 0,'0'-7'126'0,"0"7"-98"0,0 0 17 16,0 0-1-16,0-3-9 15,0-3 2-15,0 6-8 16,0 0-3-16,0 0-14 16,0-3 3-16,4-3 3 0,0 6-6 15,6-10 1-15,-3 10-4 16,14-9 2-16,-3 6 0 15,14-4 1-15,-8 1-2 16,8 3 1-16,-7 0-6 16,3 6-1-16,-7 0 4 15,-3 7 3-15,0-4 2 0,-8 13 3 16,-3-10-5-16,-7 10 1 16,0-7-5-16,-7 4-2 15,0-3-5-15,-7-1 0 16,3-2 0-1,-3-1 2-15,4-3-3 0,-1 4 0 16,0-1 1-16,4 7 0 16,0-7-3-16,7 4 0 15,0-4-1-15,11 4 0 16,-4-4 3-16,7 0 2 16,7 7 0-16,-3-6-1 15,-4-1-2-15,4 4 1 16,-4 2 1-16,0 7 2 0,-4-6-1 15,5 6 2-15,-8-3 0 16,-4 3 1-16,1-4 0 16,-8-2 0-16,1-3 0 15,-19-4 0-15,8 0-5 16,-17-6 1-16,2 1 0 16,-13-4 2-16,7 0-17 15,0-4-4-15,6 1-31 16,5 0-12-16,6 0-63 15,14-3-27-15,4 0-30 16</inkml:trace>
  <inkml:trace contextRef="#ctx0" brushRef="#br0" timeOffset="11165.748">9066 5341 220 0,'11'-66'82'0,"0"25"-64"0,3-15 15 16,-7 28 2-16,3-7-9 15,4 1-1-15,-3-4 1 16,0 10 3-16,-4 3-15 15,-4 6 7-15,-3 13 6 0,-3 15-4 16,-4 25-1-16,-4 39-4 16,-3 24-1-16,-7 53-3 15,-4 32 1-15,0 50-8 16,1 57-2-16,6 30 3 0,7 14 3 16,4-4 0-16,4 7 3 15,3-20-1-15,3-15 0 16,4-25-3-16,0-72-1 15,1-54-1-15,2 20 0 16,-3-35-7-16,0-1 0 16,0-30-1-16,0-16 0 15,0-19 0-15,-3-7 2 16,-1-11-1-16,1-11 2 16,0-8-2-16,6-10-1 15,-3-4 1-15,18-11-1 16,-4-1 4-16,39-19 5 15,32-12-1-15,21-6 3 16,35 3-4-16,28 0 1 16,36 2-5-16,52 8 0 0,103 2-1 15,21 10 1-15,22 9 0 16,-1 3 1-16,-21 10 0 16,-7 3 0-16,-60-4-2 15,-32-5-2-15,-63-1-6 16,-36-3-1-16,-31-3-15 15,-42-3-3-15,-40 7 4 16,-34 2 2-16,-29 4 12 16,-21-1 6-16,-11-2 3 15,-7-7 2-15,-3-9-5 16,-4-10 1-16,1-9 0 0,2-10 2 16,5 1-1-16,6-10 2 15,11-28 0-15,7-32 1 16,11-18 2-16,-1-63 3 15,4-47-6 1,-3-50-2-16,-8-54-1 0,-13-27 0 16,-18-17-5-16,-15 42 1 15,-13 33 2-15,-4 58 1 16,3 18-2-16,8 41 2 16,7 34 1-16,6 29 2 15,8 24-1-15,7 13 2 16,7 10-4-16,3 12-2 15,8 10 2-15,3 9 0 16,3 6-2-16,1 7 2 0,-1 2 12 16,-6 10 5-16,-8 3-4 15,-10 4-2-15,-18-4-3 16,-14 10-2-16,-14-1-1 16,0 1 2-1,0-4-3-15,-17-6 0 0,-29-6-3 16,-11-6-1-16,-45-7 1 15,-32-2 0-15,-60 5 0 16,-64 19 0-16,-49 29 0 16,-42 18 0-16,-11 23-5 15,4 21 1-15,35 25-18 16,42-3-8-16,74-18-44 0,47-13-19 16</inkml:trace>
  <inkml:trace contextRef="#ctx0" brushRef="#br0" timeOffset="14257.001">11113 10605 308 0,'-4'-12'115'0,"8"-4"-89"0,-4-3 16 0,3 7 2 15,-3-4-4-15,0 0 3 16,-3 1-9-16,-5 2-3 15,-2 7-17-15,-8 6-2 0,-3 9 1 16,-7 10-3-16,-7 12 0 16,-8 7-4-16,-10 3 1 15,0 9-4-15,0 13 0 16,8 9-1-16,9 0-2 16,12-6-2-16,13-7 1 15,15-8 1-15,20-14 0 0,15 4 2 16,10-13 1-16,4-6-1 15,4-9-2-15,6-10 5 16,-6-13 4-16,-11 4 4 16,21-38 2-16,14-28-8 15,-21 0-2-15,-14 6-1 16,-15-12 2-16,-16-4-1 16,-19 16 0-16,0 13-8 15,-31-7 0-15,-18 4 3 16,4 12 4-16,3 10-3 15,11 15-1-15,7 6-7 16,6 10 0-16,8 13-24 16,7 5-7-16,7 10-26 15,11 10-13-15</inkml:trace>
  <inkml:trace contextRef="#ctx0" brushRef="#br0" timeOffset="14661.963">11896 11170 332 0,'0'6'126'0,"0"-6"-98"0,7-3 28 16,-7 3 4-16,3-6-6 15,1-1 3-15,-4-12-10 16,-4-24-2-16,-6-4-25 16,-4-7 2-16,-4 1 1 0,4-4-10 15,3 14-2-15,4 5-9 16,7-28-2-16,7-15 0 16,7 8 2-16,8 20-3 15,6 9 0-15,11 7-1 16,6 15 0-16,-6 6 0 15,35 13 0-15,-14 0 4 16,28 15 1-16,-17-2-10 16,7 12-3-16,-11-7-33 0,-11 7-14 15,-10-3-28-15,-7 3-11 16,-7-3-92 0</inkml:trace>
  <inkml:trace contextRef="#ctx0" brushRef="#br0" timeOffset="15878.016">11564 12208 232 0,'-3'-41'88'0,"3"41"-69"0,3-50 15 16,1 28 3-16,-1-7 3 16,4-2 3-16,0 0 1 15,-3 12 0-15,3 6-24 16,0 10 10-16,0 13 5 0,4 5 3 15,-4 10 2-15,0-6-11 16,0 22-3-16,0-10-4 0,3 60 1 16,-3-19-11-16,4 41-2 15,-4-22-6 1,4 31-1-16,-4-21-1 0,0-7-2 16,0-13 3-16,-4-5 0 15,1-14-4-15,-4-11 1 16,0-8-22-16,-7-11-10 15,-4-4-24-15,-3-15-7 16,-4-1-38-16,8-9-13 16,-1 0-51-1</inkml:trace>
  <inkml:trace contextRef="#ctx0" brushRef="#br0" timeOffset="16434.74">10562 13546 348 0,'-17'0'132'0,"13"0"-103"0,0 0 10 0,4 0-2 16,0 0-6-16,0 0 4 15,0 0-6-15,0 0-1 16,4-3-15-16,3 3 8 0,4 0 2 15,6 0 0-15,8 3-2 16,10-3-3-16,11 10 1 16,14-1-4-16,7 1-1 15,21 2-6-15,32 1-3 16,11-4-2-16,42 0 0 16,-4 1-2-16,25-1 2 15,-7-2 0-15,-7-1 3 16,-4-3-1-16,-24-3 2 15,-21 0-6-15,-29-3-1 16,-21 0 0-16,-18 3 2 0,-13 0-1 16,-15 0-1-16,-10 0-6 15,-11 0-4-15,-7 3-25 16,-7 0-10-16,-4-3-56 16,-6 0-23-16,-8 0-74 15</inkml:trace>
  <inkml:trace contextRef="#ctx0" brushRef="#br0" timeOffset="17336.083">10855 14471 260 0,'-4'0'99'15,"4"-3"-77"-15,0 3 18 0,0 0 4 0,0 0-8 16,4 0-1-16,0 3-2 16,-1 4-1-16,1-1-17 15,3 0 9-15,0 0 3 0,3 1 3 16,8-4 4-16,3 0-5 15,7 0-3-15,8 0-8 16,13-3-3-16,14 3-9 16,-10 1-4-16,-7-4-1 15,7 6 1-15,-7-3 1 16,0 3 1-16,-7 0-5 16,-4-2 1-16,4 2-40 15,-18-6-18-15,0 0-21 0,-3-3-7 16,6-4-94-1</inkml:trace>
  <inkml:trace contextRef="#ctx0" brushRef="#br0" timeOffset="18372.215">12196 14120 236 0,'0'-6'90'0,"0"3"-70"0,0 0 21 0,0-1 4 16,0 1-6-16,-4 0 2 15,-3-3-6-15,-4 0-1 16,-3 6-19-16,4-3 4 0,-11 3 4 16,-4 0-1-16,0 3-1 15,-3-3-7-15,0 12-4 16,-4-2-3-16,0 2 0 16,-3 7-4-16,0-3-2 15,3 2-3-15,4 1 1 16,6 6-1-16,8-3-2 15,7 0 0-15,7-3 3 16,11 0 4-16,3-3 6 16,4-4-5-16,6 7 0 0,1-3 2 15,3-1 1-15,4 4-6 16,7 0-2-16,7 0 4 16,7 6 5-16,0-6-4 15,-1 3-2-15,-2 0-4 16,-4 3 1-1,-8 3 3-15,-9-6 1 0,-8-3-1 16,4 18-2-16,6 13 3 16,-6 7 0-16,0-7 5 15,-11-3 3-15,-7 0 2 16,-4-6 3-16,-6-7-1 16,-8 1 1-16,-3-7-6 15,-14-3-4-15,-7-3-1 0,-11-3-1 16,-7-3-2-16,-4-7 1 15,5-3-4-15,2-6 0 16,1-6 1-16,3-3 2 16,4-7-3-16,3-3 0 15,7-3-1-15,7 0 0 16,8-6 0-16,10-7-2 16,7-5 3-16,10-4 2 15,8-6 0-15,7 3-1 16,10-4-2-16,14-5-1 15,15-7 2-15,3-15 2 16,-4 3 0-16,-6 6-1 16,-11 6 1-16,-11 13-1 15,-10 6 2-15,-8 3 1 0,-10 10-1 16,-10 3 1-16,-8 6-4 16,-10 0 0-16,-7 6-4 15,-8 0 1-15,1 7-16 16,3-1-6-16,4 7-23 15,3-3-8-15,8 6-28 16,6 0-8-16,11-3-79 16</inkml:trace>
  <inkml:trace contextRef="#ctx0" brushRef="#br0" timeOffset="19856.782">10051 11894 264 0,'10'-78'99'0,"1"52"-77"0,6-11 7 0,-6 18-1 16,3 0-6-16,-3 0-1 16,-1 4 2-16,-3 5 0 0,-7 10-12 15,0 10 7-15,-7 18 4 0,-3 35 6 16,-1 31 3-16,-3 34-8 15,-4 45-3-15,4 46-10 16,0 26-2-16,11 24 0 16,3 26 2-16,7-9-1 15,3-4 2-15,1-28-4 16,-1-7-2-16,1-40 0 16,-7-22 1-16,-1-12-1 15,-3-20 2-15,0-30-4 16,-3-29 0-16,3-22-1 0,0-16-2 15,0-15 1-15,3-13-1 16,8-9-3 0,6-9 2-16,15-7 1 15,14-10 0-15,14-8 2 0,7-7 3 16,21-13 0-16,32 4 2 16,14-4-2-16,43 10 2 15,20 10-2-15,39 15 2 16,25 28-2-16,-7 10 0 15,4 2-3-15,-39-5 1 16,-64-10-4-16,32 6 0 16,-39-9-4-16,-31-9 1 15,-19-4 4-15,-20 1 2 16,-15-4-3-16,-13-3 1 0,-11-3 0 16,-11 6 2-16,-7-3-1 15,-3-3 2-15,-4-3-4 16,-4-6 0-16,-3-7-1 15,0-3 0 1,-3-18 2-16,-1-23 0 0,5-6 0 16,2-12 0-16,4-10-3 15,4-34 2-15,3-7 1 16,11-28 0-16,10-15 0 16,8-7 0-16,6-34 0 15,4-22 2-15,-4-13-3 16,-6-25 0-16,-22 7-6 15,-14 15 0-15,-17 60 3 0,-19 43 4 16,-13 42 3-16,-11 31 3 16,4 18-5-16,3 16-1 15,7 10 0-15,8 9 2 16,3 3-3-16,3 4 0 16,0-1 1-16,1 0 0 15,-5-3 0-15,-2 4 0 16,-12-1 0-16,-27-3 0 15,-29-3 2-15,-14-3 1 16,-45 0-4-16,-19-3 1 16,-48 6 0-16,-19-3 0 15,-27 6 0-15,-29-3 0 16,7 0-3-16,-14-3 2 16,-14 6 1-16,22 0 2 0,-1 7-3 15,46-4 0-15,17 4-15 16,36 2-4-16,50 1-56 15,34 15-25-15,22 7-91 16</inkml:trace>
  <inkml:trace contextRef="#ctx0" brushRef="#br0" timeOffset="22815.718">20041 4977 232 0,'4'-6'88'0,"-4"0"-69"0,3 2 8 0,-3 4-1 16,4-6 1-16,-1 0 4 16,-3 0 0-16,0-4 3 15,0 4-18-15,-3-4 4 0,-4 7 1 16,-4-3-3-16,-10 3 2 0,-7-3-5 15,-14 6-1-15,-15 6 0 16,-3 3 2-16,-10 4-3 16,-15 3 0-16,-10 6-3 15,3 9-1 1,7 7-3-16,8 18 1 16,3 4-2-16,7 2 0 0,7-2 1 15,10 3 1-15,11 9-1 16,11 6-1-16,14-9 1 15,18-3 3-15,17-10 5 16,14-12 3-16,32-9 0 16,32-10 1-16,14-10-5 15,24-5 0-15,8-10-6 16,-7 0-2-16,6 0-2 0,4-19-3 16,-21-12 3-16,-10-19 2 15,-8-7 0-15,-14-6 0 16,-21-12 1-16,-24-28 3 15,-29-1-2-15,-28-6 1 16,-18-9-10-16,-35 10 0 16,-31 24-5-16,-19 28 2 15,-31 26 1-15,3 31 2 16,15 19-8-16,21 6-3 16,24 3-46-16,25-3-19 15,18 10-108 1</inkml:trace>
  <inkml:trace contextRef="#ctx0" brushRef="#br0" timeOffset="24407.123">18475 8379 212 0,'25'-9'82'0,"-11"6"-64"0,3-10 13 0,-6 4 1 16,0-1-8-16,3-2 0 15,0-1-4-15,0-3-1 16,-3 1-10-1,-1-4 10-15,1 0 4 0,-1 0 4 0,-3 0 3 16,0-2-5-16,-3-5-1 16,-4 8-4-16,0-11-1 15,-4 4-4-15,1 0 1 16,-4 0-5-16,-7 0-1 16,-4 0-2-16,-7 3 2 15,-6 3-7-15,-8 7-2 16,-11 5 10-16,-3 7 7 15,1 10-9-15,-8 9-5 16,-7 12 0-16,-11 16-1 16,-7 6 1-16,8 7 0 15,3-4 0-15,0 7 0 16,-4 25-2-16,0 3-2 16,4-3 1-16,7-1 1 0,4 14-3 15,13 5 0-15,11-2 1 16,11-10 2-16,14-3 1 15,14 6 3-15,21-3-3 16,22-3 0-16,13-9 1 16,11-14 2-16,32 1-1 15,17-12 0-15,4-7-3 16,-7-22 1-16,11-9 2 16,3-13 2-16,-14-9-1 0,-15-16 1 15,-13-9 0 1,-14-16 1-16,-12-22-4 0,-16-3-1 15,-22 10 1-15,-17-7 0 16,-19 3-2-16,-13-9 1 16,-21 3-4-16,-29 3 0 15,-14 23 1-15,1 24 0 16,-8 31-3-16,-10 26 2 16,3 9-4-16,18 12 1 15,17 20 0-15,18 6 2 16,18-4-1-16,17-6-1 15,18-9-6-15,21-16-4 16,22-9-12-16,13-10-4 16,8-9-26-16,-1-9-11 15,-3-4-27-15,4-2-11 0,-8-4-51 16</inkml:trace>
  <inkml:trace contextRef="#ctx0" brushRef="#br0" timeOffset="25036.303">19985 8784 304 0,'7'-10'115'0,"0"1"-89"0,4-4 21 0,-4 4 5 0,0-1-4 16,7 1 2-16,-7 0-11 15,0 2-1 1,-11 14-13-16,-6 11-3 0,-15 11-9 16,-7 15-3-16,-14 21-5 15,-3 17-2-15,0-4 1 16,-1 1 0-16,4-1 0 16,1 0 0-16,2 1-5 15,1-7 1-15,7-9 0 16,3-10 0-16,4-12 0 0,3-4 2 15,4-5-1-15,7-14-1 16,0 1-17-16,-1-9-6 16,1-1-24-16,4 1-8 15,-1-7-28 1,1-6-13-16,3-10-65 16</inkml:trace>
  <inkml:trace contextRef="#ctx0" brushRef="#br0" timeOffset="25487.269">19431 8843 268 0,'-11'-28'101'0,"11"12"-78"0,0 1 6 16,0 11 0-16,4-2 2 15,-4 6 3-15,3-3-3 16,1-3-1-16,3 12-17 16,4-3 5-16,3 7 5 0,3 8 1 15,5 11 1-15,-1 18-1 16,0 12 0-16,4 7-9 16,3 3-4-16,7 0 0 15,11 6 3-15,7 4-8 16,0-1-1-16,-4-12-1 15,-3-3 0-15,-4-13 2 0,-6-6 1 16,-8-4-3-16,-3-15-1 16,-1 4-1-16,-10-10 1 15,0-4-2-15,-3-2 2 16,-4-4-2-16,0-3 2 16,0 1-2-16,-3-1-1 15,-4-3-24-15,0 0-11 16,0 0-29-16,0-3-9 15,0 0-55-15,7-9-20 16,0-7 10 0</inkml:trace>
  <inkml:trace contextRef="#ctx0" brushRef="#br0" timeOffset="26718.98">20712 7868 244 0,'7'-19'93'0,"0"13"-72"0,3-7 11 0,-3 4 1 15,0 0-5-15,0-4 3 16,1 0-4-16,-1-2-2 0,0-4-13 16,0 0 6-16,-4 3 2 15,-3-2 3-15,0-1 1 16,-3 3-9-16,-8 4-2 0,-7 2-1 15,-3 4 0-15,-3 6 0 16,-1 6 0-16,-3 1 0 16,-1 5 0-16,-2 1-2 15,-1 2-1-15,-7 4-3 16,-3 3-1-16,-4 0-1 16,0 9 0-16,4 1 0 15,3 2 2-15,4 13-1 16,6 3 2-16,8 4-2 15,11-1 0-15,10-3-3 16,17 0 1-16,15-9 0 16,10 0 1-16,8-4 0 15,3 7 0-15,0-9-2 16,7-7 1-16,3 0-2 0,4-3 2 16,-3-12 0-16,-4-7 3 15,-7-6-1-15,-8-6 0 16,-6-7-3-16,-11-5 1 15,-6-8 0-15,-12 8 3 16,-13-7-3-16,-15 0 0 16,-21-1-1-16,-14 4-2 15,-7 1-2-15,0 5-1 16,-3 13 2-16,-1 3 2 16,8 0-2-16,7 3-2 15,10 3-18-15,14 4-7 0,11-1-47 16,14 0-21-16,0 4-107 15</inkml:trace>
  <inkml:trace contextRef="#ctx0" brushRef="#br0" timeOffset="27828.402">16838 10242 272 0,'-7'-4'104'0,"11"1"-81"0,3-3 16 16,0 3 1-16,7-3-11 16,3-4-2-16,8 7 0 15,3-3 0-15,4 3-14 16,0-4 3-16,3 7 4 0,4 0 2 16,3 0 2-16,15 0-5 15,20 0 1-15,19-3-2 16,9-6 0-16,44-4-5 15,9-9 0-15,40-6-8 16,14-3-1-16,31 3-2 16,22-7-2-16,3 10 1 15,21 3 1-15,-7 6 3 0,-3 7 4 16,3 0 0-16,-77 9 2 16,-50 0 0-16,60 6 1 15,-53-3-2-15,25 6-1 16,-42-2-5-16,10 5-1 15,-35-2-1-15,-14 2 1 16,-21-2 0-16,-15-1 1 16,-13 0 2-16,-11-6 1 15,-11 1-3-15,-11-11-1 16,-2 4-3-16,-8-9-1 16,0-1-34-16,-7-3-15 15,0 4-42-15,-3-4-20 16,-1 1-88-16</inkml:trace>
  <inkml:trace contextRef="#ctx0" brushRef="#br0" timeOffset="28653.373">18828 10803 312 0,'-11'-6'115'0,"15"2"-89"0,-4 4 19 0,0 0 4 16,7 0-7-16,3 4 0 15,8 2-6-15,7 6 0 16,6 10-20-16,5 7 2 0,3 8 2 15,-1 4-5-15,1 3 2 16,7 0-6-16,3-4 1 16,8 1-3-16,3 0 0 15,0-3-5-15,-7-1-1 16,-4-2-1-16,-7-4 1 16,-6-6-2-16,-8-6-1 15,-3 0 5-15,-8-10 1 16,-3 1 0-16,-3-10-1 15,-4 0-3-15,0 0 1 0,-3-10-24 16,-1 7-8-16,-3-6-26 16,0 2-8-16,0-2-30 15,4 6-14-15,-1 0-59 16</inkml:trace>
  <inkml:trace contextRef="#ctx0" brushRef="#br0" timeOffset="29029.213">19837 10790 288 0,'7'-28'107'0,"-4"19"-83"0,-3-7 8 0,0 10-2 16,0-4 4-16,-3 10 5 15,-4 0-5-15,-4 7-1 16,1 5-18-16,-5 10 6 0,1 19 6 15,-3 22 2-15,-1 9 3 16,-3 6-11-16,0 19-5 16,3 19-7-16,0 0-4 15,1 0-2-15,-1 13-3 16,1-7 1-16,-1-12 1 16,4-10-1-16,0-18 2 15,0-4-2-15,3-12-1 16,0-13 1-16,4-12 1 0,0-10-10 15,4-6-4-15,3-9-8 16,3-10-2-16,4-6-13 16,0-6-5-16,4-6-20 15,3-7-8-15,4 0-100 16</inkml:trace>
  <inkml:trace contextRef="#ctx0" brushRef="#br0" timeOffset="29959.925">20412 10383 288 0,'0'-16'110'0,"10"7"-86"0,8-7 5 0,-7 6-5 16,-1 1-8-16,4 0 3 16,-3-1 7-16,-1-2 6 15,-3 2-17-15,1 1 9 0,-8 0 6 16,-4 2-3-16,-3 1-1 15,-4 3-8-15,-6 3-1 0,-8 3-4 16,-3 3 2-16,-4 1-4 16,-3 2-1-16,-1 3-6 15,1 7-3-15,0 0 0 16,3 3-1-16,4 9 0 16,3-9 0-16,4 0-3 15,3 0 0-15,4-3 2 16,7 3 0-16,4-3-2 15,6-4 2-15,4 1 1 16,7 0 0-16,11 0 0 16,10-4 0-16,8 4 0 15,10-4 2-15,0 1-1 16,0 2 2-16,-4 4-2 16,0 3-1-16,1-3 3 15,-1 6 0-15,-7 0-1 16,-3 7 1-16,-4 2-2 0,-6 4 2 15,-8 6 2-15,-3-4 4 16,-11-2 2-16,-7-4 3 16,-11-2-3-16,-10-7-1 15,-4-6-4-15,-3 0 1 16,-7-10-4-16,-8 0 0 16,-6 4 1-16,-8-10 0 15,1-3-2-15,0-6-2 16,6-7 1-16,8-2-1 15,7-4 0-15,10-3 0 16,4 0-3-16,10-6 0 0,11-7-1 16,14-2 0-16,14-1 3 15,15-3 0 1,3-6 1-16,3-6 2 16,0-10-1-16,4-6-1 0,0 3 1 15,-3 7-1-15,-8 9 0 16,-10 6 0-16,-11 6 2 15,-11 7 3-15,-13 9-4 16,-11 3-1-16,-4 3 0 16,-6 4 0-16,-1 2-3 15,-3 1 2-15,3-1-4 16,0 4 1-16,8 0-31 16,2 0-14-16,5-4-28 15,3 10-10-15,3-9-72 16,1-1-63-16,-1 1 84 15</inkml:trace>
  <inkml:trace contextRef="#ctx0" brushRef="#br0" timeOffset="31940.622">16189 7739 252 0,'18'-75'96'0,"-4"28"-75"0,0-6 10 0,-4 31 1 16,-3 0-3-16,-3 3 3 15,-4 0-4-15,-4 10 0 16,1 18-16-16,-11 16 4 0,0 26 2 16,0 14 3-16,-4 29 4 15,0 38-2-15,1 37-2 16,3 38-7-16,3 47-4 15,4 19-3-15,3 16-2 16,4 24 3-16,4-53 5 16,-1-68-5-16,5 109 0 15,2 44-2-15,1-19 1 0,-1-38-2 16,-3-56 0-16,0-66-6 16,0 51-1-16,1-57 1 15,2 18 2-15,-3-43 0 16,4-16-1-16,-4-21 1 15,3-11-1-15,1-21 0 16,0-3 2-16,-1-10-3 16,4-9 0-16,-3-6 1 15,10-4 0-15,-3-6 0 16,13 1 0-16,-6-7-3 16,21-10 2-16,-11 1-1 15,18-13 0-15,21-7 4 16,18-5 1-16,42-4 1 0,-3 1 2 15,24-11-1-15,14 8 0 16,11 2-3-16,28-3 1 16,11 0-4-16,21-3 0 15,31 0 1-15,8 0 0 16,24-6 2-16,18 6 3 16,-7 7-2-16,-3-1 0 15,10 10-3-15,-28 6-1 16,3 3 1-16,-24 6 0 15,-4 1 0-15,-28 2 2 16,-7-2-1-16,-32-4-1 16,-14 0 3-16,-15-3 0 15,-16 0-1-15,-40 7-2 16,-17-4 1-16,-18-3-1 16,-10 7 0-16,-11-4 0 15,-11-3 0-15,-10 6 2 0,-11-9-1 16,-7 0-1-16,-7-3 3 15,-7-6 2-15,-7-10-2 16,-7-12 0-16,-7-19-3 16,-4-23-1-16,4-11 1 15,-3-7 2-15,3-47-1 16,-4-19-1-16,4-56 1 16,-7-32-1-16,-4-31-3 15,-3-50 2-15,0-25-4 16,6-6 1-16,5 34-5 0,-1 6 1 15,4 60 2-15,0 28 3 16,0 28 0-16,3 38 1 16,1 32 2-16,3 18 0 15,3 0 0 1,4-3 0-16,7 16 0 0,0 2 0 16,0 7-3-16,0 4 2 15,-3-14 1-15,-4 7 0 16,-7 10-5-16,-7 11 1 15,-4 11 2-15,-7 12 3 16,1 6 0-16,-1 3-1 16,-3 10-2-16,3 5 1 0,0 11-1 15,1 5 0-15,-1 7 0 16,4 6 0-16,-4 4 0 16,4 2 0-16,-4 4 2 15,-7-1 2-15,-3 1-1 16,-7-4-1-16,-11 1 1 15,-7-1 1-15,-7 0-1 16,-7 1 2-16,-18-4-4 16,-21-3-2-16,-7-3 4 15,-17-3 3-15,-26-6-1 16,-9-7-2-16,-37 3 0 16,-6-5 1-16,-28-1-1 15,-22 0-1-15,-6 6 1 16,-29 4-1-16,-14 12 0 15,7 7 0-15,-14 8 0 0,-21 7 0 16,17 1 0-16,4 17 2 16,-7 4-1-16,28-3 2 15,7 6-11-15,46-12-2 16,18-10-26-16,35-9-11 16,42-9-38-16,25-1-16 15,18-9-65 1</inkml:trace>
  <inkml:trace contextRef="#ctx0" brushRef="#br0" timeOffset="33639.14">2568 4588 256 0,'4'-31'96'0,"-8"25"-75"0,1 6 10 16,3 6 1-16,-4 13-9 0,1 18 1 16,3 17 0-16,7 12 2 15,3 24-14-15,4 39 6 0,8 25 3 16,13 43-9-16,-3 32-4 16,-1 3-3-16,-9-22 1 15,-8-56-3-15,-7 72-2 16,-4-60 2-16,-6 31 0 15,-1-52-1-15,4 24 1 16,0-41-4-16,7-18-2 16,0-22 2-16,7-19 2 15,-3-16 0-15,7-31-1 16,-1 0 1-16,15-25 1 16,-7 0-1-16,31-16-1 15,-10 3 5-15,28-2 1 16,-14 5 0-16,53-6 1 0,-25 7-4 15,43-1 0-15,-29 4 1 16,50-1 0-16,-36-2-2 16,22-1 1-16,-29 4-2 15,4-7 2-15,-21 10 0 16,-22-4 1-16,-6 4 0 16,-18 0 2-16,-8 3 1 15,-9-4 3-15,-8 4-5 16,-14-3-1-16,-4 0-4 15,-6-19-1-15,3 3 3 16,-14-41 1-16,-25-59 1 16,0-44 0-16,4-23-5 15,-11-43 1-15,-3-28 0 0,-8 3 0 16,-10-22-5-16,14 56-1 16,0 38 0-16,11 22 2 15,7 32-1-15,-1 27 4 16,8 23 0-16,7 27 1 15,7 10 0-15,0 13 2 16,3 6-3-16,-3 6 0 16,7 7 1-16,0-1 2 15,0 1-1-15,0 2 2 16,3-2 0-16,-6-1 3 16,-8-6-1-16,-10 0 2 15,-32 1-2-15,-18 2 2 16,-24 7-9-16,-29 9 0 0,-17 9 2 15,0 7 4-15,3 6-1 16,18 6-2-16,25 0-31 16,28-3-13-16,35 0-154 31</inkml:trace>
  <inkml:trace contextRef="#ctx0" brushRef="#br0" timeOffset="38352.012">31478 3152 244 0,'22'-19'93'0,"-19"10"-72"0,1-4 7 0,-4 7 0 15,-4-3-8-15,-10-1-2 16,-11 1-8-16,-14 6-4 16,-21 0-3-16,-3 3 2 0,-11 3 1 15,-28 0 4-15,-18 16 1 16,-18 9-5 0,-28 25-2-16,-7 10 2 15,-28 12 1-15,4 7-1 0,-11 31-1 16,24 0 8-16,36 3 3 15,32 3-3-15,34 6 0 16,37-9 1-16,34-12 3 16,50-7 0-16,31 0-1 15,43-3-6-15,28-12-2 16,32-17 5-16,14-5 1 0,35-19 6 16,-3-16 4-16,21-16-10 15,-14-18-5-15,3-13-4 16,-14-16-1-16,-24-12 2 15,-8-16 3-15,-24-37-4 16,-32-19-1-16,-28-29-2 16,-36-18-2-16,-31-23-26 15,-50-2-12-15,-34 15 5 16,-47 29 7-16,-39 34 13 16,-38 47 5-16,-8 28 1 15,-10 25 2-15,14 26-6 16,43 18-1-16,34 25-61 15,40 1-29-15,35-4-50 16</inkml:trace>
  <inkml:trace contextRef="#ctx0" brushRef="#br0" timeOffset="40588.281">27086 5648 244 0,'7'-28'90'0,"-3"18"-70"0,3 1 17 0,0 6 2 16,0 3-15-16,0 6-1 15,4 10 4-15,-1 12 3 16,4 13-16-16,0 9 12 0,1 6 4 16,-1 32 2-16,-4 13 3 15,1-1-15-15,-4 3-6 16,-4 13-3-16,-3 0 0 16,0-9 1-16,-3-10 0 15,-1-9-2-15,1 3-1 0,-1-6-3 16,1-13 1-16,3-10-4 15,0-11 0-15,0-17-1 16,0 1-2-16,0-13 3 16,0-10 0-16,0-6-1 15,0-6 1-15,0 0-13 16,0-9-3-16,0 0-27 16,0-4-9-16,3-3-19 15,4-3-8-15,0-2-53 16,8-1-64-1,2 0 62-15</inkml:trace>
  <inkml:trace contextRef="#ctx0" brushRef="#br0" timeOffset="41174.266">27866 5902 260 0,'-4'-16'99'0,"1"10"-77"0,-1-6 7 0,4 8-1 0,-3 1-2 15,-1 0 4-15,1 0-1 16,-4 3 2-16,0 0-17 15,-4 6-4-15,0 7 1 16,-3 12-1-16,-3 6 2 0,-8 23 0 16,-3 18 2-16,-4 6-3 15,-3 7 1-15,0 21-5 16,-1 7-2-16,12-9-2 16,9-7-3-16,12-6 3 15,13-3 0-15,12-1 3 16,6-11 1-16,11-14-1 15,-1-8-1-15,12-14-3 16,6-11 1-16,11-14 0 16,0-21 3-16,0-19 3 15,0-19 2-15,0-3-1 0,-3-6-1 16,-8-16-3-16,-13-25 1 16,-19-7-4-16,-17-8 0 15,-17-29-1-15,-8 9-2 16,-10 13 1-16,-4 38 1 15,8 15-8-15,-33 10-1 16,-20 6 2-16,10 18 0 16,7 14-19-16,10 8-7 15,11 7-28-15,11 0-13 16,10 0-49-16,18 0-23 16,15-9 21-1</inkml:trace>
  <inkml:trace contextRef="#ctx0" brushRef="#br0" timeOffset="41614.846">28190 5748 300 0,'-3'0'112'0,"6"4"-87"0,8-1 18 0,-4-3 0 16,0 3-6-16,4 0 1 15,3 0-10-15,4 0-5 16,3 0-13-16,3-3-6 0,5 0-1 16,2 0-2-16,5 3-1 15,-1 1 1-15,0-4-1 16,0 0-31-16,-3 0-12 15,-4 0-27-15,1 0-8 16,-1-4-65 0</inkml:trace>
  <inkml:trace contextRef="#ctx0" brushRef="#br0" timeOffset="42195.991">28727 5504 300 0,'-14'-13'112'0,"10"7"-87"0,-3-3 13 0,7 2-1 16,-4 1-9-16,4-3 0 15,0-1-4 1,8-5-3-16,-1 5-11 0,7-9 2 0,3 7 4 16,12-7 3-16,9 0 3 15,8 4-6-15,7 5 1 16,-3 4-4-16,-5 9 0 16,-2 10-3-16,-1 8-1 15,-7 11-1-15,-3 9 2 16,-11 18 4-16,-7 7 1 15,-7 6-2-15,-10-9 2 0,-8-7-6 16,-6-6-1-16,-12-6-2 16,-6-9-1-16,-7-4-1 15,-4-9 0-15,4-9-2 16,3-4 1-16,7-3-2 16,7-6-1-16,4-6-2 15,11 3 1-15,10-6-1 16,14-1-2-16,10 1 3 15,8-1 0-15,7 1-2 16,3 3 0-16,1 6 2 16,-15 0 0-16,-3 0 1 15,-1 3 0-15,5 3-9 16,-5 0-4-16,-3 1-37 16,-3-1-15-16,-4 0-27 0,-3-3-7 15</inkml:trace>
  <inkml:trace contextRef="#ctx0" brushRef="#br0" timeOffset="43051.922">29838 6341 284 0,'0'-6'107'0,"0"6"-83"0,0-3 15 0,0 3 3 16,-4-7-8-16,1 7 1 15,-4 0-14-15,0 0-5 16,0 0-9-16,0 7-1 0,3-4 1 16,1 6-1-16,3-3 1 15,3 1-2-15,4-1 0 16,7-3 1-16,4 0 1 15,0-3 1-15,3-3 0 0,0-3 2 16,0-4 1 0,-3 1-1-16,-4-7-1 15,-4 7 3-15,-6-4 3 16,-4 1-6-16,-7 2-1 16,-4 4-4-16,-6 6-3 15,-4 3-5-15,-4 7 0 0,4 2 2 16,3 1 3-16,4-1-2 15,3 7 0-15,8-3 1 16,6-4 2-16,8 1 3 16,3-4 4-16,4-6 0 15,3 1 0-15,4-8-1 16,-1-2 0-16,-3-3 0 16,-3-1 2-16,-7-2 4 15,-4-4 1-15,-11-3-8 0,-3 7-2 16,-7-1-3-16,-4 7 1 15,-3 3-4-15,4 6 0 16,-1 0-1-16,4 3 0 16,3-2 0-16,4 5-2 15,0-9-26-15,7 9-10 16,4-2-35-16,3-4-13 16,7-3-105-1</inkml:trace>
  <inkml:trace contextRef="#ctx0" brushRef="#br0" timeOffset="43955.664">30879 5689 272 0,'-7'-28'104'0,"7"15"-81"0,7-15 12 16,-4 15 0-16,4-2-1 16,4-4 4-16,-1 0-6 15,1 0 1-15,0 4-19 16,-4 2 10-16,0 0 5 0,-4 7-6 0,-3 6-4 15,-3 6-2-15,-4 13 2 16,0 22-2-16,0 19 1 16,3 5 0-16,0 14-2 15,4 21-2-15,4 16-1 16,0-6-3-16,3 6-1 16,0 16-3-16,0-13 1 15,0-16-2-15,0-9 0 16,0-12-1-16,0-1 0 15,0-12-2-15,-4-9 1 16,1-13 0-16,0-13 1 16,-1-5 0-16,-3-11 2 15,0-8-1-15,-3-4 2 16,-5-6-9-16,1-6 0 0,-3 6-27 16,-4-6-10-16,3-1-55 15,4-2-22-15,0 3-94 16</inkml:trace>
  <inkml:trace contextRef="#ctx0" brushRef="#br0" timeOffset="45543.339">26113 9188 240 0,'-7'-3'90'0,"7"3"-70"0,3 0 15 0,1 0 0 16,-1 3-9-16,4-3-3 15,0 0-2-15,0 6 1 16,4-3-12-16,3 1 12 0,4-4 5 16,6-4-1-16,5-5 2 15,6 6-10-15,18-7 0 0,17-5-9 16,4 5-3-16,-3-2-3 15,-8 6-3-15,-6 2 3 16,-8 4 0-16,-6 4-8 16,-12 2-4-1,-9 3-35-15,-12 4-16 16,-6-4-90-16,-8 10-63 16,-14 0 92-16</inkml:trace>
  <inkml:trace contextRef="#ctx0" brushRef="#br0" timeOffset="45756.015">26342 9658 320 0,'0'3'121'0,"14"-3"-95"0,18-6 18 0,-4 0 2 16,18-7-16-16,14-9-3 15,3 1-15-15,8-1-5 16,10 3-5-16,0 3-2 0,-3 7 3 15,-11 6-15-15,-11 3-5 16,-3 3-40-16,-7 3-17 16,0-3-77-1</inkml:trace>
  <inkml:trace contextRef="#ctx0" brushRef="#br0" timeOffset="46189.577">28205 8790 244 0,'0'-35'93'0,"3"26"-72"0,4-10 20 0,-3 10 4 16,-1 2-10-16,1 1 19 16,6 16-8-1,-3 12-25-15,0 6 11 0,1 28 2 16,-1 23-12-16,-4 12-2 15,1 6-10-15,-1 22-2 16,1 3-4-16,-1-6-3 16,-3 0 0-16,0 3 1 15,-3-12-6-15,3-13 1 16,0-16-32-16,0-12-14 16,3-16-26-16,1-12-8 15,10-16-73 1</inkml:trace>
  <inkml:trace contextRef="#ctx0" brushRef="#br0" timeOffset="46703.801">29189 9000 280 0,'17'-47'107'0,"-6"28"-83"0,3-6 8 0,-10 16-2 15,-1-1-3-15,1 1 3 16,-4 6-7-16,-4-7-2 16,-3 10-12-16,-3 3 3 0,-8 7 4 15,-3 15-2-15,-11 16 0 16,-7 18-2-16,-10 7 0 15,-4 3-2-15,0 28 1 16,4 10-4-16,6-4-2 16,19-6 2-16,13 13 0 15,18-9 1-15,28-11 0 16,25-14 0-16,7-7 2 16,14-19-1-16,18-16 0 15,0-12-3-15,-7-22-1 16,-8-22 5-16,1-22 4 15,-7-6-3-15,-18-9 1 16,-25-17-1-16,-21-30 3 0,-21-13-7 16,-18-19-4-16,8 37-9 15,-61-27-1-15,-7 24-6 16,4 26-2-16,7 22-13 16,11 15-5-16,10 13-43 15,10 9-15-15,12 9-94 16</inkml:trace>
  <inkml:trace contextRef="#ctx0" brushRef="#br0" timeOffset="47423.84">25714 6645 244 0,'-11'-3'93'0,"11"3"-72"0,4 3 22 0,3-3 8 16,4 0-7-16,3 3-1 15,3-3-5-15,4 0-1 16,8-3-20-16,6-6-1 0,14-4-2 0,8 1-7 16,-1 2-2-16,-3 4-5 15,-7 6-1-15,-7 0-45 16,-7 9-20-16,-15 7-105 16</inkml:trace>
  <inkml:trace contextRef="#ctx0" brushRef="#br0" timeOffset="47606.287">25845 7056 312 0,'10'0'118'0,"8"-10"-92"0,24-8 8 0,-10 5-3 16,14 1-13-16,10-1 0 15,-3 4-13-15,-4-1-6 16,-6 7 1-16,-4-3-43 0,-8 6-16 15,1 9-82 1</inkml:trace>
  <inkml:trace contextRef="#ctx0" brushRef="#br0" timeOffset="48485.974">29464 8504 280 0,'-14'0'104'0,"10"0"-81"0,1 7 14 15,3-7-1-15,0 0 1 0,3 0 2 16,4-7 1-16,8 7 2 16,2-9-23-16,4 6 3 0,8-3-1 15,-1-1-7-15,7-2-1 16,4 0-7-16,7 2-2 16,0 4-2-16,-11 6-2 15,-7-3-8-15,7 10-3 16,8 2-29-16,-4 1-14 15,-8-1-34-15,-6-2-12 16,-4-7-46-16</inkml:trace>
  <inkml:trace contextRef="#ctx0" brushRef="#br0" timeOffset="48950.432">30314 8291 348 0,'4'-12'129'0,"3"5"-100"0,3-5 11 16,-6 6-2-16,6-4-8 0,-2 7 2 16,9-9-7-16,-3 2-3 15,15-6-12-15,-8 4 0 0,10 6 1 16,-6-1-4-16,10 17 1 15,-6-1 4-15,-1 16 2 16,-3-6-1-16,-11 19 0 16,-7 21-1-16,-11 1 2 15,-10 3-5-15,-14-10-3 16,-11 0-3-16,-10-12 0 16,-8-10-2-16,4-2 2 15,7-11-2-15,11-2 2 16,7-7-2-16,14-2-1 15,0-4-4-15,14-3-2 16,14-3 0-16,11 0 4 16,-4-1 1-16,17-2 3 0,-2 3-3 15,6 0 0-15,-7 3 1 16,1 0 0-16,-8 0-38 16,0 0-14-16,-7 0-31 15,0-3-14-15,-3 0-82 16</inkml:trace>
  <inkml:trace contextRef="#ctx0" brushRef="#br0" timeOffset="49568.709">30565 7918 244 0,'-29'-12'93'0,"29"12"-72"0,-49-19 7 0,42 19-2 16,-25-10-3-16,4 7 1 16,-28-3-2-16,10 3-2 0,-50 3-10 15,-38 3 5-15,7 6 2 0,-3 7-1 16,-1 19 1 0,15 18-5-16,14 13 0 15,10 6-5-15,0 16-2 0,4 25 0 16,10-4-1-16,18-8 4 15,25-7 3-15,28-3 0 16,28-4 3-16,29-8 8 16,48-13 4-16,29-16-10 15,53-16-2-15,21-15-2 16,25-16 2-16,14-22-3 16,-7-9-1-16,-11-9-4 15,-3-4 1-15,-29-6 2 0,-24-22 2 16,-21-25-5-16,-32-3-2 15,-43-23 0-15,-45 14 2 16,-7 24-8-16,-61-24-3 16,12 18-2-16,-86-19 1 15,32 29-3-15,-63 9 1 16,35 16-20-16,-28 24-9 16,32 7-23-16,10 22-10 15,22 0-116 1</inkml:trace>
  <inkml:trace contextRef="#ctx0" brushRef="#br0" timeOffset="50364.761">26659 11831 312 0,'-10'-15'115'0,"10"11"-89"0,3-2 19 0,4 3 4 15,4-3-18-15,3 3-3 16,4-1-3-16,6-2 1 16,8 0-14-16,18 0 4 0,17-4 4 15,10 1-9-15,4-1-1 16,15 1-6 0,6 0-3-16,-3 9 2 0,-15 0 0 15,-13 6-12-15,-15 3-7 16,-10 4-33-16,-10 6-14 15,-15 3-33-15,-14 6-13 16,-18-3-27 0</inkml:trace>
  <inkml:trace contextRef="#ctx0" brushRef="#br0" timeOffset="50604.146">26681 12433 376 0,'-4'13'143'0,"22"-7"-112"0,13-3 12 16,-9-6-4-16,20-3-11 15,29-7-2-15,17-2-12 16,7-7-4-16,21-3-6 16,8 12-3-16,-8-3 0 0,1 1 1 15,3 2 1-15,-11 4-28 16,-14 6-10-16,-14 3-27 15,-14 0-9-15,-7 3-92 16</inkml:trace>
  <inkml:trace contextRef="#ctx0" brushRef="#br0" timeOffset="51698.986">28998 12668 272 0,'-17'-3'101'0,"10"3"-78"0,-4 0 15 0,8 0 2 16,-1 0-16-16,0 0-3 16,1 3-1-16,3-3-1 15,3 10-10-15,8-4 8 0,10 0 3 16,7 1 1-16,11-1-1 0,14-6 1 15,28 0 1-15,25-3-1 16,28-3-1-16,32 2 7 16,21 1 3-16,18 0-16 15,13 3-6-15,5 13-7 16,-12-1-2-16,-6 7-10 16,-29 6-3-16,-31-3-72 15,-22-3-33-15,-20-7-71 16</inkml:trace>
  <inkml:trace contextRef="#ctx0" brushRef="#br0" timeOffset="54522.999">30173 11129 272 0,'0'-22'101'0,"4"9"-78"0,-4-2 13 0,3 8 0 16,1-2 1-16,-1 0 2 0,-3-1-6 15,4 4 0-15,-1 0-19 16,-3 6 5-16,4 3 2 0,-1 9 4 15,1 7 4-15,-1 13-2 16,-3 11 1-16,-3 17-10 16,-1 25-3-16,-3 6-6 15,0 3-1-15,4 6-5 16,-1 7-2-16,1-10 4 16,-1-6 4-16,1-7-3 15,-1-11-1-15,1-11 0 16,-1-8-1-16,0-14-2 15,1-8-2-15,-1-10 1 16,4-10-1-16,0-2-25 16,0-10-10-16,0 0-42 0,-3-4-16 15,3-2-105 1</inkml:trace>
  <inkml:trace contextRef="#ctx0" brushRef="#br0" timeOffset="55302.609">29810 13142 324 0,'-7'-6'121'0,"7"2"-95"0,0 1 11 16,3 0 0-16,4 3-6 15,0 3 2-15,4 4 8 16,3 5 6-16,0 10-25 16,4 19 3-16,-4 25 0 0,0 9-9 15,0 10-2-15,-3 12-8 0,3 13-2 16,-7-7-2-1,-4-12-2-15,-3-6 3 0,-3-4 0 16,-4-9-1-16,0 4 1 16,-4-26-13-1,4-6-6-15,0-16-31 0,0-13-15 16,0-15-31-16,3-12-14 16,1-1-56-1</inkml:trace>
  <inkml:trace contextRef="#ctx0" brushRef="#br0" timeOffset="55930.618">30529 13412 244 0,'7'-10'93'0,"-7"10"-72"0,8-22 16 0,-5 19 4 16,4-13-7-16,0 7 3 15,0-7-8-15,0 4-1 16,0-7-15-16,-3 10 8 0,-4-1 2 16,0 1-3-16,-4-1 1 15,1 10-1-15,-15 7 2 16,4-4-6-16,-21 34 1 16,-18 26-8-16,0-3-3 15,4 5-3-15,3 14 0 16,7 9 0-16,11-4 1 15,6-5-2-15,15-7-2 16,11-16 3-16,21 1 2 16,17-10-2-16,14-7 0 15,4-5-1-15,4-19-2 16,6-13 3-16,5-9 0 16,-1-10-1-16,-7-12 1 0,-11-13 0 15,-14-12 3-15,-13-20 6 16,-19 20 4-16,-3 9-6 15,-28-37-3-15,-21-38-7 16,-4 12 0-16,4 10-2 16,10 40-2-16,7 7-4 15,-3 13-2-15,7 5-33 16,3 13-11-16,4 4-35 16,7 12-13-16,3 9-72 15</inkml:trace>
  <inkml:trace contextRef="#ctx0" brushRef="#br0" timeOffset="56394.793">30974 12919 396 0,'-11'-44'148'0,"11"44"-115"0,-3-15 8 0,3 8-2 16,0 7-19-16,3 4-1 0,4 8-2 15,4 10-2-15,0-3-7 16,-4 0 6-16,10 12 5 0,15 16 1 16,-4-12 3-16,-3-7-4 15,10 13 0-15,-7-10-6 16,-6 16 0-16,-5-9-2 15,-17-4 3-15,0-9-5 16,-14-6-1-16,0 0-6 16,-11-19-2-16,8 0 0 15,-8-10 2-15,4 1-1 16,3 0-1-16,1-1-4 16,6 10-2-16,4-3 0 15,7 6 2-15,0 3 2 16,10 7 1-16,-2-4 1 0,6 7 0 15,-4-3-11-15,8-1-3 16,-4 1-42-16,0-1-15 16,0-6-79-16,7-6-31 15,-3 0 18 1</inkml:trace>
  <inkml:trace contextRef="#ctx0" brushRef="#br0" timeOffset="58351.432">31457 11339 236 0,'21'-53'90'0,"-21"53"-70"0,22-63 4 0,-19 54-3 15,1-29 2-15,-1 10 6 16,-6-26-7-16,-1 14-1 15,-24-7-12-15,3 3-1 0,-45 9-1 16,17 4-3-16,-50 0-1 16,-48 2-3-16,-15 4-1 15,-21 10 3-15,-14 8 1 16,-18 14 5-16,-17 11 5 16,-1 33 6-16,-10 27 3 15,11 25-5-15,0 48-2 16,10 18-9-16,18 48-4 0,14 33-1 15,21 17 1-15,39 18-1 16,42 10 2-16,50-22 4 16,56 15 6-16,39-15 4 15,60 0 2-15,42-19-2 16,64 0 0-16,45-35 4 16,43-31 3-16,21-34-6 15,18-29-3-15,21-43-6 16,14-48-1-16,0-34-3 15,-18-34 0-15,-17-66-3 16,-7-45 1-16,-43-52-2 16,-24-60-1-16,-47-44-6 0,-66-22-4 15,-74-16-8-15,-89 1-1 16,-91 5 8-16,-81 51 3 16,-78 44-3-16,-43 37-1 15,-20 38-6 1,17 41-2-16,35 43-51 0,40 32-20 15,34 25-82 1</inkml:trace>
  <inkml:trace contextRef="#ctx0" brushRef="#br0" timeOffset="59339.98">26388 16121 240 0,'-7'-35'90'0,"7"19"-70"0,0-6 24 0,0 13 4 16,0 0-8-16,-4-1 2 16,-3 4-13-16,-7 3-5 15,-7 6-14 1,-11 13 0-16,-10 6 1 0,-11 15 0 0,-11 23 1 15,4 15-11-15,0 3-3 16,8 10 1-16,6 19 2 16,7 3-2-16,14-13-2 15,18-16 2-15,11-9 0 16,20-18 1-16,22-13 2 16,21-16 1-16,4-16 3 15,3-15 6-15,14-22 4 16,7-32-2-16,-3-12 0 15,-14-13-8-15,-11-18-4 16,-14-16 1-16,-18-4 0 0,-18-12 1 16,-17-3 0-16,-21 22-5 15,-25 29 1 1,-6 30-2-16,-1 26-2 0,3 21-8 16,8 23-3-16,7 15-27 15,6 10-11-15,15 9-76 16,14 16-33-16,11 6 37 15</inkml:trace>
  <inkml:trace contextRef="#ctx0" brushRef="#br0" timeOffset="59671.248">27072 16939 416 0,'-28'-69'154'0,"10"-6"-120"0,-10-35 8 0,18 57-3 16,-8-26-23-16,4-24-6 16,0-7-4-16,7 7-2 15,10 5-2-15,11 11 1 0,14 11 0 16,8 26-1-16,6 13 1 0,7 8-4 15,11 20 0 1,18 9 1-16,10 9 2 0,4 10-1 16,-4 9-1-16,0-3-30 15,4 1-15-15,-7-1-59 16,-8-3-23-16,-10 6-24 16</inkml:trace>
  <inkml:trace contextRef="#ctx0" brushRef="#br0" timeOffset="60966.719">26942 16233 64 0,'-4'0'27'0,"4"-3"-21"0,4 3-1 16,-4 0-3-16,0 0 9 15,3-3 7-15,4 3 22 16,-7 0 11-16,4 0-28 16,-4 0-13-16,0 0-7 15,0 0-1-15,0 0-1 16,0 0-1-16,0 0 3 0,0 0-2 16,0 0-1-16,0 0 1 15,0-3-1-15,0 0 0 16,0 3 0-16</inkml:trace>
  <inkml:trace contextRef="#ctx0" brushRef="#br0" timeOffset="62093.272">28751 16070 256 0,'-3'0'96'0,"-1"-3"-75"0,1 0 10 0,3 3-2 0,0 0-13 15,0 0-2-15,0 0-6 16,0 0 0-16,0 0-5 16,0 0-2-16,0 0 0 15,0 0-1-15,0 0 0 0,0 0 0 16,3 0 2-16,1 0-1 15,-1 0-1-15,1 0 1 16,-1 0-1-16,-3 0 0 16,0 0 0-1,0 0 0-15,0 0 0 0,0 0 2 16,0 0 1-16,0 0-1 16,0 0-2-16,0 0-19 15,8-3-8-15,-5 3-48 16,11 0-76-1</inkml:trace>
  <inkml:trace contextRef="#ctx0" brushRef="#br0" timeOffset="63335.005">29990 15243 256 0,'7'-38'96'0,"-7"26"-75"0,0-1 17 15,0 10 1-15,0-3-8 16,-4 2 2-16,1 4-8 16,-1 4-1-16,1 5-13 15,3 13 9-15,0 9 3 0,0 19 6 16,3-3 2-16,4 13-8 15,0 0-3-15,4 5-8 16,-1 11 0-16,1-1-7 16,-4-9-3-16,0-10-1 15,0-6 1-15,-3-9 1 16,-1-6 1-16,-3-10-5 0,0-3-1 16,-3-7-35-16,-1-5-15 15,1-1-20-15,-4-9-5 16,0 0-87-1</inkml:trace>
  <inkml:trace contextRef="#ctx0" brushRef="#br0" timeOffset="63842.977">28818 16055 236 0,'-17'0'88'0,"13"3"-69"0,4 0 11 0,4-3-2 16,-1 3 3-16,8 0 4 15,3 0-8-15,7 4-2 16,11-4-14-16,0 0 11 0,-1 0 5 16,5 0-1-16,3 0 2 15,3 1-7-15,7-4-1 16,18 0-5-16,21 0 1 15,15-4-5-15,31-2-1 16,18 0-4-16,17 0-1 16,18 2-1-16,14 4 0 15,4 10-7-15,-57-1 0 16,-35-2 3-16,42 8 4 16,-35 1-14-16,3 3-8 15,-24-4-24-15,3-2-9 16,-21-4-15-16,-3-6-4 0,-18 1-81 15</inkml:trace>
  <inkml:trace contextRef="#ctx0" brushRef="#br0" timeOffset="64371.245">29718 16328 316 0,'0'-7'121'0,"0"4"-95"0,-4 6 7 16,4 4-3-16,0 8-6 15,0 10 3-15,-3 13-6 16,-1 3-3-16,1 9-10 16,-4 19-3-16,0 3-1 0,0 0-2 15,0-6-2-15,0 3 1 16,0-6-1-16,0-4-11 15,3-9-3-15,0 1-31 16,4-14-10-16,8-9-100 16</inkml:trace>
  <inkml:trace contextRef="#ctx0" brushRef="#br0" timeOffset="64922.463">30219 16453 268 0,'3'-31'101'0,"1"15"-78"0,0-9 15 0,-4 15 4 0,0 1-8 16,-4 0 1-16,-3 6-16 15,-4 3-4-15,1 6-9 16,-4 0 5-16,-4 13 2 0,-3 0-2 16,-7 9-1-16,-1 0-4 15,1 10 1-15,-4 15-4 16,4 13 0-16,7-13 1 16,3 16 0-16,11-9-2 15,11-1 1-15,10-12 2 16,11 0 2-16,6-9 1 15,5-10 0-15,6-9-2 16,15-10 1-16,6-9 2 16,1-9 2-16,-1-16-3 0,-10-6 0 15,-7-16-5-15,-11-13 0 16,-10-3 1-16,-15-3 2 16,-10-6-1-1,-14 0 2-15,-10-9-9 0,-12 15 0 16,-3 6 0-16,1 20 1 15,2 14-8-15,8 17-2 16,7 0-14-16,7 24-6 16,7 7-6-16,10 3-3 15,15 7-13-15,10-1-4 16,7 0-26-16,4 4-13 16,0 2-14-1</inkml:trace>
  <inkml:trace contextRef="#ctx0" brushRef="#br0" timeOffset="65372.299">30988 16572 260 0,'-4'-16'96'0,"4"4"-75"0,-3-1 17 16,3 7 1-16,-4-3-6 15,1-1 3-15,-4 1-7 16,-4 6-3-16,-6 0-14 16,-8 6-1-16,-3 0 2 0,-8 13-5 0,1 5-2 15,0 11-3-15,3 12-3 16,4 6 1-16,7 9-1 16,10-2 2-16,8-7 3 15,10-6 2-15,17-3 3 16,15-4 1-16,14-2 3 15,0-10-1-15,3-6 2 16,-3-10 5-16,4-18 2 16,3-4-5-16,-7-12-2 15,-11-16-5-15,-14-18-1 16,-14-7-3-16,-21-3-1 16,-10-3-3-16,-8 3-2 15,-10 9-2-15,-1 13-1 16,-2 22-20-16,2 10-10 15,5 8-25-15,9 7-11 0,8 3-117 16,7 1-58 0,4-1 124-16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7T23:34:25.90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15755 4529 176 0,'32'-10'66'0,"-25"4"-52"0,0-3 10 15,-4-1 0-15,-3 4-3 16,0-7-1-16,-3 1 1 16,-4-4-1-16,-7-3-11 15,-7-3 3-15,-11 4 2 0,-18-7 4 0,-17 3 1 16,-7 3 3-16,-14 3 3 15,-35 7 0-15,-8 6 0 16,-31 9-10-16,-15 6-2 16,-20 10 2-1,-8 10 2-15,-10 5-3 0,-4 7 0 16,-6 13-4-16,-5 21-1 16,12 7-3-16,-1 2 1 15,32 1-4-15,21 13 0 16,18-1-1-16,17 3-2 15,22-9 3-15,28 7 2 16,24 5 4-16,33-8 2 16,38-1 3-16,28-3 2 15,43 0-1-15,52 6 4 0,54-3-7 16,35-15-2-16,38-13-5 16,47-13-2-16,27-18-1 15,8-16 1-15,-4-16-2 16,8-18 2-16,9-23 0 15,-23-21 1-15,-15-4-2 16,-4-15-2-16,-38-19 1 16,-18-28-1-16,-35 2 2 15,-54-14 1-15,-52-11 1 16,-56 11 2-16,-78-20-3 16,-67 3 0-16,-82 17 1 15,-87 8 2-15,-68 16-3 16,-41 29-2-16,-12 24 0 0,4 29-1 15,43 28-3-15,6 16 0 16,43 18-104-16,21 23-47 16,25-13-51-1</inkml:trace>
  <inkml:trace contextRef="#ctx0" brushRef="#br0" timeOffset="13814.796">589 11706 264 0,'-7'-6'101'0,"4"2"-78"0,-4-2 20 0,3 6 2 0,0-3-6 16,1 3 2-16,-1 3-10 15,4 0-2-15,-3 4-16 16,-1-1 1-16,4 0 2 0,4 0 3 16,-1-2 3-16,4-1-1 15,8-3 2-15,6 0-4 16,14-3 0-16,4 3-8 16,3-4-4-16,11 1-4 15,-11 0 0-15,4 0-2 16,7 0-1-16,-3 0 1 15,6 0 1-15,-10-1-1 16,0 1 2-16,-4 3-2 16,-10-3 2-16,-7 0 0 15,-4 0 1-15,-4-3-7 16,1-1-2-16,-7 4-38 0,-4 0-14 16,-7 3-31-16,-4 0-10 15,-7 6-73 1</inkml:trace>
  <inkml:trace contextRef="#ctx0" brushRef="#br0" timeOffset="14263.69">656 12098 248 0,'-10'-3'93'0,"10"3"-72"0,-4-7 25 16,4 7 7-16,0-3-5 15,0 0-1-15,0 0-9 16,0 0-3-16,0 3-20 16,0 0 0-16,0 3 1 0,4 3 1 15,6 1-1-15,4-1 0 16,4 0 0-16,14-3 0 15,10-3 0-15,0-6-4 16,1 0-2-16,13-1-2 16,4-2 2-16,18 0-5 15,-4-1-1-15,-4 1-2 16,-10 2-2-16,-3 1 1 16,-15 0 1-16,0 3-1 0,-6-3 2 15,-12-4 0-15,-6 7 1 16,-4-3 0-16,-3 6 0 15,-4-3-13-15,-7 3-7 16,0 0-40-16,0 3-16 16,-4-3-34-16,4 6-11 15,7-6-43 1</inkml:trace>
  <inkml:trace contextRef="#ctx0" brushRef="#br0" timeOffset="15900.12">2145 11856 236 0,'3'-15'90'0,"-3"8"-70"0,0-5 17 16,0 12 4-16,0-6-4 15,0-4 2-15,0 4-6 16,0 0-3-16,4-1-16 16,-1 4-4-16,5 3 0 0,2 6 3 15,4 10 4-15,11 19-3 16,3 18 0-16,7 3-2 16,-6 7 2-16,-1 12-5 15,0-6-3-15,-3-12 3 0,3 18 2 16,-7-15 5-16,4-1 4 15,-4 23 1-15,-7-13-1 16,-14-7-6-16,-3-15-1 16,-1-12-6-16,-17-1-2 15,3-5 0-15,-21-11-1 16,1 1-2-16,-22-19 1 16,14 0-4-16,-11-19-2 15,19 10 2-15,-12-16 0 16,11 3-10-16,11-12-3 15,0 5-15-15,10-18-4 16,1-12-7-16,13-4-1 16,4 13-4-16,7 3-1 15,7 19-57-15,0 15-25 0,-3 13-2 16</inkml:trace>
  <inkml:trace contextRef="#ctx0" brushRef="#br0" timeOffset="16443.84">2011 11348 348 0,'-4'-9'129'0,"4"9"-100"0,0 0 2 0,0 0-5 0,0 0-12 16,0 0 2-16,4 6-9 15,-1-3-4-15,1-3-2 16,3 7 5-16,4-7 4 0,-1-7-1 16,1-2 2-16,6 0-2 15,1-4 0-15,0 0 1 16,-4 1 4-16,-4-1 1 15,-6 4 0-15,-8 3-3 16,-6 3 0-16,-1 6-9 16,-3 3-2-16,0 0-1 15,3 4 2-15,4-1-8 16,4-3-3-16,3 1-26 16,7-1-12-16,3 0-36 15,5 0-12-15,2 7-58 16</inkml:trace>
  <inkml:trace contextRef="#ctx0" brushRef="#br0" timeOffset="17058.208">2822 11913 284 0,'-3'-6'107'0,"3"-4"-83"0,-4 7 8 0,4 3 1 15,0 0-10-15,0-6-1 16,0 6-10-16,-3 6-5 15,3-3-4-15,0 7-3 0,0-4 1 16,0 0 1-16,0 0 1 16,3-3 3-16,4-3 3 15,4-6 2-15,-1-6 3 16,-3-4-1-16,1-3 2 16,-1-6 5-16,-4 13 2 15,-3-4 4-15,-3 3 1 16,-4 4-8-16,-4 3-4 15,-3 6-8-15,0 3-5 16,0 0-4-16,7 3 1 0,-1 0-4 16,1 1 1-16,4-1 0 15,3-3-1-15,3 0-7 16,4 0-5-16,-3 1-51 16,3 2-20-16,0 0-87 15</inkml:trace>
  <inkml:trace contextRef="#ctx0" brushRef="#br0" timeOffset="17539.405">3298 11800 316 0,'-7'-3'121'0,"7"3"-95"0,4 0 3 0,-4 0-6 15,0 0-6-15,3 3-1 16,5 6 5-16,2 13 3 15,4 16-12-15,4 15 15 0,10 7 7 16,14 6-12-16,4 15-2 16,14 13-10-16,-10-9-2 15,3-13-2-15,-11-6-1 16,-10-16 10-16,-8-3 5 0,-6-9 1 16,-11-10 2-16,-14-6-9 15,-18-3-1-15,-17-1-7 16,-11-8-4-16,-7-4-1 15,4-6-1-15,-8-3-3 16,8-3 2-16,-4-1-6 16,14-2 0-16,0 6-39 15,14-7-14-15,8 1-32 16,9-7-12-16,5-9-70 16</inkml:trace>
  <inkml:trace contextRef="#ctx0" brushRef="#br0" timeOffset="17883.563">3221 11214 336 0,'-7'-10'126'0,"7"10"-98"0,-4 0 10 0,1 0-3 0,-1 0-18 15,-3 6-4-15,0-2 3 16,0 2 1-16,0-3-8 16,7 6-5-16,0-2-1 0,0-4-2 15,7 3-1-15,0-3 1 16,4-3-1-16,-1 0 0 15,1-3 2-15,-4-3-1 16,4 3 2-16,-1-4-40 16,4-2-14-16,-7 6-118 15</inkml:trace>
  <inkml:trace contextRef="#ctx0" brushRef="#br0" timeOffset="18973.502">3933 11847 228 0,'-7'0'85'0,"4"0"-66"0,-1 3 8 16,4-3-2-16,0 0-9 15,-3 9 1-15,-1-2-8 16,4 5-3-16,0-2-3 15,4-1 0-15,-1-3 2 0,1-2 7 16,6-4 2-16,5-10 4 0,-1 1 1 16,0-1-8-16,0-2-2 15,-3-4 1-15,-4 7 4 16,0-4 3-16,-14 1 4 16,0 2-7-16,-4 4-3 15,-3 0-4-15,0 2-2 16,0 4-1-16,3 4 0 15,0 2-2-15,4 3-2 16,0 1-2-16,0-1 1 16,7 1 1-16,4-1 0 15,3-6-3-15,3 3 2 16,8-12 3-16,3 6 3 16,0-6 0-16,-3 3 0 0,-4 0-32 15,-3 3-14-15,-4 0-70 16,-4 6-28-16,1 0 12 15</inkml:trace>
  <inkml:trace contextRef="#ctx0" brushRef="#br0" timeOffset="19428.09">4396 11762 236 0,'0'-9'88'0,"3"9"-69"0,4-10 26 0,-3 10 6 16,3-3-13-16,-4 3-2 15,8 0-8-15,-1 3 0 16,5 7-16-16,2 18 9 0,11 19 2 15,11 13 8-15,-3 9 4 16,6 6-11-16,7 13-4 16,-6 15-14-16,2-12-6 15,1-9 2-15,-3-13 2 16,-8-10 10-16,-10-9 3 16,-11-9 3-16,-14-6 0 15,-11-7-5-15,-10-9-1 0,-14-10-8 16,-8-6-2-16,-20-6-2 15,-11-3-2 1,-4-7-2-16,11-6 1 16,0 1-17-16,14-1-5 0,4 0-18 15,14 3-6-15,10 1-28 16,14-1-10-16,4-6-89 16,7 3-42-1,11-9 108-15</inkml:trace>
  <inkml:trace contextRef="#ctx0" brushRef="#br0" timeOffset="19866.522">4283 11502 336 0,'-7'-3'126'0,"7"-3"-98"0,0 2 14 0,0 4 0 16,0 0-22-16,3-6-3 16,-3 6-11-16,4-3-4 15,-1 3-1-15,4 0-1 0,-3 0 0 0,3 0 0 16,0 0 0-16,0 0 2 15,0-6 3-15,4-4 0 16,-1 1 0-16,-3-7-1 16,0-2 0-16,0-1 2 15,-3 0 1-15,-4 3 3 16,0 4 4-16,-4 5-6 16,-3 7 0-16,0 0-6 15,4 10-2-15,-1-4-16 16,4-3-6-16,4 7-31 15,-1-4-14-15,4 3-74 16,7 1-59-16,4 2 81 16</inkml:trace>
  <inkml:trace contextRef="#ctx0" brushRef="#br0" timeOffset="20527.544">4911 11894 272 0,'-11'-16'104'0,"11"13"-81"0,-3-3 12 16,3 6-2-16,0 0-9 15,0 0-2-15,0 0-8 16,0 6-1-16,0-3-8 15,3 4-1-15,1-4 2 0,3 3 3 16,0-3 2-16,0-3-1 16,7-3 1-16,0-3-4 15,4-4 1-15,-1-9-1 0,-3 7 1 16,-3-1 4-16,0-2 5 16,-8 2-3-16,-6 4 2 15,-8-1-3-15,0 4 0 16,-3 3-5-16,-3 6-3 15,-1 3-2-15,0 4-3 16,4 2 1-16,7 1 1 16,0-1-3-16,7-2-2 15,4-4 4-15,3 3 1 16,7-9 2-16,3 0 2 16,5-3-1-16,-1-3 2 15,-4 0-4-15,1-4 0 16,-7 1 3-16,-8 0 3 0,-3-1-4 15,-3 4-1-15,-4 0-4 16,0-1-1-16,-4 4-39 16,7 0-15-16,4 3-28 15,11-3-11-15,-4 6-70 16</inkml:trace>
  <inkml:trace contextRef="#ctx0" brushRef="#br0" timeOffset="21457.101">5500 11772 248 0,'-4'-10'93'0,"4"10"-72"0,-3-9 11 0,3 9 3 15,0 0-6-15,0 0 3 16,0 0-7-16,0 0-1 0,3-3-13 15,4 3 4-15,0 3 3 0,11 6 1 16,-7 19 3-16,6 16-10 16,4 10-2-16,4 12-4 15,7-1-1-15,0 8-1 16,3 5 0-16,0-3 0 16,8 0 0-16,-8-15 4 15,-3-4 3-15,-8-12 7 16,-10-9 3-16,-7-7 3 15,-14-6 2-15,-10-9-12 16,-8-7-5-16,-10-6-6 16,-15-6 0-16,-10-7-4 15,-7-9 0-15,0 0 1 16,11-3 2-16,6 0-3 16,8 6 0-16,7 3-21 0,10 4-10 15,4-4-48-15,10 7-19 16,8-1-85-1</inkml:trace>
  <inkml:trace contextRef="#ctx0" brushRef="#br0" timeOffset="21847.231">5306 11276 388 0,'-7'0'145'0,"3"0"-112"0,1 3-1 15,3-3-7-15,0 4-8 16,0-1-1-16,0 3-6 15,3 0-4-15,1 0-3 16,3-2 0-16,3-4 2 0,1-4 0 16,3-2 0-16,0 0-1 15,0-3 0-15,-3 2-2 16,-4 1-2-16,-7 6 3 0,0 0 2 16,-4 3-4-16,1 3-1 15,-1 1-29-15,4-4-13 16,7 0-44-1,8 3-21-15,-1 4-45 16</inkml:trace>
  <inkml:trace contextRef="#ctx0" brushRef="#br0" timeOffset="22719.732">6114 11781 216 0,'-4'-3'82'0,"4"3"-64"0,0 0 13 0,0 0 3 0,0 0-3 15,0 0 2 1,0 0-10-16,0 0-1 0,0 3-13 16,0 0-1-16,0 0 2 0,4 0-4 15,-1 4 2-15,4-4-5 16,4 0 0-16,-4 0 3 15,3-3 1-15,-2 0 3 16,-5-3 1-16,4-3-1 16,-3-1 1-16,-4 1 5 15,-4 0 2-15,-3 0-5 16,0 6-3-16,-11 0-5 16,-3 6-2-16,4 3-3 15,2 1-1-15,1 2 1 0,4-2 0 16,3-1-3-16,7-3 2 15,7-6 3-15,3-3 3 16,4-6 2-16,1-1 1 16,-1-2-2-16,0-1 1 15,0 4 2-15,-4 0 2 16,-6 2-5-16,-4-2-4 16,0 9-4-16,-4-3-1 15,1 3-42-15,3 0-20 16,3 0-20-16,1 3-8 15,3 3-46 1</inkml:trace>
  <inkml:trace contextRef="#ctx0" brushRef="#br0" timeOffset="27024.415">6766 11743 228 0,'0'-9'88'0,"7"6"-69"0,-7-3 15 16,0 6 1-16,0-3-3 15,0 3 3-15,0 0 3 16,0-4 1-16,0 4-21 16,0 0-2-16,0 0-1 0,0 0 0 15,0 4 1-15,4-1-4 16,-1 6 0-16,1 0-3 0,3 10 0 16,4 13-5-16,6 8-1 15,4 11-1-15,4-1-2 16,3 0 1-16,4 3 1 15,0 1 1-15,0 8 3 16,-4 1-3-16,-7-16-2 16,-3-9 2-16,-4 2 2 15,0-5 9-15,-7-4 3 16,0-6 0-16,-14-3 0 16,3-3-7-16,-17-6-4 15,4-4-3-15,-19-12 0 16,8 3-4-16,-11-22 0 15,-7-13 1-15,0-2 0 16,11 9-5-16,3 2-1 16,8 8-28-16,3 5-13 0,6 7-22 15,8 0-9-15,7 6-93 16</inkml:trace>
  <inkml:trace contextRef="#ctx0" brushRef="#br0" timeOffset="27419.927">6660 11160 288 0,'-7'-19'107'0,"11"16"-83"0,-4 0 19 0,0 3 6 16,0 0-16-16,3 3-4 16,-3 4-12-16,4 2-6 15,0 0-6-15,-1 1-2 0,1-1 1 16,3-3-2-16,0-2-2 15,0-4 1-15,0-4 1 16,0-2-1-16,0 3 2 0,-4 0-2 16,-3 3 2-16,0 0-7 15,4 0-1-15,-1 3-42 16,5 0-17-16,-1-3-93 16</inkml:trace>
  <inkml:trace contextRef="#ctx0" brushRef="#br0" timeOffset="28092.228">7355 11790 268 0,'11'-15'101'0,"-7"9"-78"0,-4-1 20 15,0 7 5-15,0-3-11 16,-4-3 1-16,-3 6-12 16,0 6-7-16,0-3-10 15,0 10-2-15,0-4 3 0,0 1-6 16,3-4-2-16,4-3-1 16,7-3 1-16,4-3 3 0,-1-3 4 15,4-4 0-15,1-2 2 16,-1-1 0-1,3-3 3-15,-13 7-1 0,-1 0 2 16,-3-1-6-16,-3 4-3 16,-1 6-3-16,-10 0 0 15,7 3-4-15,0 0-2 16,4 0 2-16,-1 4 0 16,4-7-2-16,4 6 0 15,-1-3-29-15,1-3-14 16,-1 6-31-16,4-3-12 15,7 7-70-15</inkml:trace>
  <inkml:trace contextRef="#ctx0" brushRef="#br0" timeOffset="28585.098">7846 11709 240 0,'10'-9'90'0,"-3"2"-70"0,4 1 17 0,-4 0 4 15,0 3-2-15,0-1 1 16,4 4-2-16,-11 0-1 15,3 4-20-15,4 2 1 0,0 6 2 16,4 7-2-16,3 9 1 16,4 16-4-16,3 13-1 15,4 6-4-15,-1-1 1 16,1 1-2-16,0 3 2 16,-4 3 0-16,0 0 1 15,0-7-6-15,0-5-4 16,-7-13 3-16,-3 0 1 15,-7-13 6-15,-4-9 5 16,-7 3-7-16,-8-12-1 16,-6 2-5-16,-21-5-3 15,-15-7-3-15,-6-3 1 0,-1-6 1 16,8-7 0-16,7 4-5 16,6-1-1-16,12 1-30 15,2-10-14-15,12 0-34 16,6-9-14-16,11 0-80 15</inkml:trace>
  <inkml:trace contextRef="#ctx0" brushRef="#br0" timeOffset="28977.303">7754 11185 304 0,'-7'-9'112'0,"7"9"-87"0,-7 3 26 0,7-3 6 15,-4 0-20-15,1 3-6 16,-1 3-12-16,1 1-4 15,3-1-9-15,0-3-2 0,3 7 0 0,4-10-5 16,0 0 1-16,4 0 0 16,0 0 2-1,3-4 1-15,-7-2 1 0,3 0-2 16,-3 0 1-16,-3 2-2 16,-4 4 2-16,-4-3-4 15,1 3 0 1,-1 3-37-16,1 1-16 0,3-1-46 15,7 3-17-15,4 3-15 16</inkml:trace>
  <inkml:trace contextRef="#ctx0" brushRef="#br0" timeOffset="29589.743">8428 11662 348 0,'-14'0'129'0,"3"0"-100"0,1 6 4 0,6-3-4 0,1 0-13 16,-1 1-1-16,0-1-3 15,4 0 2-15,0 0-7 16,0-3 5-16,8 0 1 0,-1-3 0 15,3-3 2-15,-3-1-4 16,0 1-1-16,0 0-4 16,-3 0 1-16,-4-1-2 15,-4 4 2-15,-3 3-4 16,0 0-2-16,-3 3 0 16,3 0-1-16,0 1 0 0,-1-1 0 15,5 0-3-15,-1-3 2 16,4 0 3-16,0 0 3 15,0 0-2-15,4-3-2 16,-1-4 0 0,1 1 1-16,0 0 1 0,-4 6 1 15,0-3-2-15,-4-4 1 16,0 7-4-16,1 0 0 16,3 7-8-16,0-4-2 15,3-3-36-15,1 6-14 16,3-3-33-16,4 4-11 15,-1-1-41 1</inkml:trace>
  <inkml:trace contextRef="#ctx0" brushRef="#br0" timeOffset="30056.02">8714 11596 348 0,'-11'-9'129'0,"15"2"-100"0,-1-2 2 16,1 3-3-16,-1 3-6 15,4-1 2-15,0 4-7 0,4 7-2 16,-1 5-9-16,5 7 3 0,2 3 1 15,4 13 3-15,4 12 5 16,3 15-1-16,4 14-1 16,0-4-8-16,0-7-3 15,-4-5 1-15,-4-3 1 16,-2-4 3-16,-8-3 4 16,-4-3 1-16,-6-6 0 15,-8 0 1-15,-3-7 0 16,-7-6-6-16,-7-6-2 15,-11-3-4-15,-7-6-1 16,-6-7-3-16,-1-9-1 16,3-7 1-16,1-5 0 15,7-4-9-15,3 0-4 16,7 0-31-16,1 0-13 0,6 1-42 16,4-1-17-16</inkml:trace>
  <inkml:trace contextRef="#ctx0" brushRef="#br0" timeOffset="30601.616">8615 11151 288 0,'-4'-3'110'0,"4"3"-86"0,-3 0 22 0,3 0 6 15,-4 3-15-15,1 0-3 16,-1 0-12-16,1 3-1 16,3 1-12-16,0-1-3 0,0 0 0 15,3-3-1-15,4 0 0 16,0-3 1-16,0-3 1 0,4-3-1 16,0-3-1-1,-4-1 5-15,0 1 4 16,-4-1 6-16,-3 4 2 15,0 3-5-15,-3 3-2 0,-4 6-9 16,0 4-2-16,-1-1-2 16,1 1 1-16,0-1-4 15,4 0-2-15,3-2 2 16,0-4 0-16,3-3-2 16,-3 0 2-16,4 0 1 15,-4 0 2-15,0 0-14 16,0 0-5-16,0 0-48 0,3-3-23 15</inkml:trace>
  <inkml:trace contextRef="#ctx0" brushRef="#br0" timeOffset="32158.695">744 14537 212 0,'-10'6'79'0,"6"-2"-61"0,1-1 17 0,3-3 5 0,-4 0-3 15,1 0 2 1,-1 0-8-16,1 3-2 0,3-3-16 16,0 0 5-16,0 3 5 0,3 0-1 15,8 3 1-15,3-2 1 16,11-4 2-16,3 0-3 16,-4-4 0-16,8-2-6 15,3 6 0-15,-3-6-8 16,-11 3-3-16,1 0-3 15,9-1-3-15,12 4 1 16,-8 0 1-16,4 0-1 16,-4 0 2-16,-10 0-22 15,-11 0-7-15,0 4-42 0,-7-1-19 16,-3 0-93 0</inkml:trace>
  <inkml:trace contextRef="#ctx0" brushRef="#br0" timeOffset="32399.343">840 14939 320 0,'-11'6'121'0,"11"-6"-95"0,21 6 25 0,-7-12 4 0,11 3-9 15,0-7-2-15,-1-2-6 16,1 2-1-16,39-9-20 15,20-9-4-15,-10 9-1 0,-3 4-7 16,-15 5-1-16,-6 10-20 16,-4 7-9-16,-15-4-53 15,1 6-25-15,3-3-81 16</inkml:trace>
  <inkml:trace contextRef="#ctx0" brushRef="#br0" timeOffset="38041.954">2282 14377 228 0,'-3'-34'85'16,"3"18"-66"-16,0-12 16 0,0 15 4 0,0 1-10 16,0-1 0-16,0 1-3 15,0 2-1-15,3 4-14 16,1 6 7-16,3 6 4 0,4 10-2 16,-1 12 0-16,8 13-5 15,3 6-1-15,0 6-4 16,0-6-1-16,-7-3-1 15,11 44 2-15,10 28-5 16,-3 0-1-16,3 9 2 16,-17-9 1-16,-4-15 3 15,-10-13 1-15,-8-13 1 0,-10-3 0 16,-4-9-4-16,-6-10 0 16,-8-12-5-16,7-22 0 15,4-7-1-15,-11-6 1 16,-24-12-7-16,3-10 1 15,0-9 1 1,4-12 1-16,13-10-2 0,8 9 2 16,11 7-1-16,6-7-2 15,4 0-24-15,14 10-11 16,11 0-46-16,13 6-19 16,-6 13-57-1</inkml:trace>
  <inkml:trace contextRef="#ctx0" brushRef="#br0" timeOffset="38800.391">2268 13662 296 0,'-10'7'110'0,"10"-7"-86"0,-7 0 7 0,7 0-4 0,0 0-15 16,7 3-2-16,-4 3-6 15,1-3-1-15,3 7-1 16,0-1 3-16,0-3 1 16,0 1 0-16,0-4-1 0,0-3 3 15,0-3 3-15,0-4-4 16,0-2-2-16,-3-1 2 16,-4 1 0-16,-4 0 3 15,-3 2 1-15,-3 4-5 16,3 3-2-16,-7 3-4 15,-1 4-1-15,1 5 1 16,-3 4 0-16,6 3 0 16,4 0 0-16,4-4-3 0,6-2 0 15,4-7 6-15,4-6 3 16,6-3 8-16,1-7 5 16,0-2 2-16,-8-4-1 15,4 1 1-15,-3-1-1 16,-8 0-9-16,-3 7-4 15,-3-1-7-15,-4 1 0 16,0 9 0-16,-4 6 0 16,4-3-33-16,0 4-13 15,4-4-30-15,3 3-10 16,3-3-71 0,4 3-35-16,0 4 94 15</inkml:trace>
  <inkml:trace contextRef="#ctx0" brushRef="#br0" timeOffset="39273.178">2667 13449 248 0,'-49'-19'93'0,"38"10"-72"0,-7 0 25 0,15 5 5 15,-1-2-9-15,1 3-2 16,-1 0-7 0,4 3-1-16,0 0-18 0,7 3 7 0,0 0 6 15,4 7-2-15,7-1 3 16,6 0-7-16,1-2-3 15,3-4-4-15,8-3-1 16,-1 0-5-16,0 0-3 16,-3 0 0-16,3 12 1 15,0 1 1-15,-10 6 3 16,-7 3-3-16,-8 6 1 16,-10 3-1-16,-3 19 1 15,-8 7-7-15,1 6 0 16,3-4-1-16,-8-6 0 15,1-6 0-15,4-9 2 16,-4-3-3-16,3-7 0 16,0-3 1-16,4-3 2 0,0-10-41 15,4 1-18-15,3-7-33 16,0-3-12-16</inkml:trace>
  <inkml:trace contextRef="#ctx0" brushRef="#br0" timeOffset="40746.307">3687 14490 132 0,'10'-3'52'0,"-6"0"-41"0,-1 0 13 0,-3 3 5 0,4-10-4 16,-1 7 3-16,1-3 1 15,-4-3 5-15,0-1-19 16,-4 7 14-16,1-6 7 0,-4-1-4 16,0 4 1-16,-4 0-7 15,0-1-2-15,-6 4-7 16,-8 6 0-16,4 7-6 15,-7 9 1-15,7 3-7 16,3 9-1-16,-3 3-2 16,0 4 1-16,6 3 0 15,8 9 1-15,4-3-5 16,10-9-1-16,7-4 1 16,14-12 0-16,0-9 1 15,11-10 2-15,11-10 3 0,-12-8 2 16,5-7-1-1,-1-6 1-15,-10-4-2 0,0-5 2 16,-8-4 2-16,-6-3 2 16,-7-3 1-16,-11-3 2 15,-7-4-7-15,-8 4-2 16,-2 6-3-16,-8 10-2 16,4 9 1-16,-4 6-1 15,1 10-5-15,6 9 1 16,7 6-9-16,8 10-2 15,6 2-27-15,4 1-13 16,7 0-20-16,1 0-8 0,6 3-59 31</inkml:trace>
  <inkml:trace contextRef="#ctx0" brushRef="#br0" timeOffset="41090.158">4244 14685 320 0,'-7'-13'121'0,"0"4"-95"0,-4-4 18 0,4 7 0 16,-3-4-11-16,-5 1-2 15,-2-4-13-15,6-2-4 16,-3-4-8-16,4-3-6 0,10 0-1 16,14 0 1-16,3-3 2 15,8-3-1-15,7 3 2 16,3-4-2-16,14-2-1 16,8 3 1-16,3 0-1 15,0 9-7-15,-4 3 0 16,-13 7-63-16,-1 6-28 15,-3 9-60 1</inkml:trace>
  <inkml:trace contextRef="#ctx0" brushRef="#br0" timeOffset="42141.956">2526 13045 220 0,'-35'-29'82'0,"24"14"-64"0,0-10 9 0,8 12-2 15,-4-3-4-15,0-2 2 16,-4 8-2-16,-3 17 2 15,-14 11-13-15,-21 14 1 0,-11 8 2 16,-15 26 2-16,5 22 3 16,-18 16-6-16,-8 21-2 15,-6 38 1-15,7 22 0 16,10 28-5-16,4 38-4 0,21 0-4 16,7 25 1-16,29-16 1 15,20-15 0-15,18-45-3 16,35-43 0-1,29-25 6-15,21-48 5 0,35-30-2 16,11-29 2-16,20-25-1 16,1-44 1-16,-11-19 7 15,-3-21 4-15,3-48 6 16,-17-9 4-16,-22-32-4 16,-24-12-1-16,-18-40-9 15,-28-17-2-15,-28-27-9 16,-25-36-5-16,-32 4-18 15,-21 22-5-15,-11 41-15 0,8 50-5 16,-15 59 13-16,-3 48 5 16,3 40-42-16,4 32-17 15,18 24-60 1</inkml:trace>
  <inkml:trace contextRef="#ctx0" brushRef="#br0" timeOffset="43357.409">5595 14471 228 0,'-3'-3'85'0,"6"-3"-66"15,-3 6 5-15,0 0-1 0,0 0-4 16,0 0 3-16,7 0 1 16,4 9 1-16,-1 7-13 15,11 9 9-15,1 16 3 0,-1 22 4 16,7 21 3-16,7 7-12 16,11 16-3-16,7 18-9 15,7-9-2-15,-11-12 2 16,-3-1 3-16,-3-3 2 15,-12-9 3-15,-9-9 2 16,-12-10 2-16,-13-19-4 16,-15-2 0-16,-21-17-6 0,-10-15 0 15,-4-16-5 1,-7-9-2-16,-14-26-3 0,-7-8 1 16,3-7-6-16,0 0 0 15,22 3-17-15,17 9-7 16,11 10-23-16,7-9-9 15,3-13-32-15,18-4-15 16,7 1-14 0</inkml:trace>
  <inkml:trace contextRef="#ctx0" brushRef="#br0" timeOffset="43810.183">5345 13788 260 0,'0'-19'99'0,"3"10"-77"0,4-4 7 0,-3 10-1 16,-4 3-4-16,0 0 3 16,3 3-11-16,-3 3-4 15,0 7-7-15,4 3-4 0,-1-1 2 16,1-5-4-16,-1-1-2 16,4 0 6-16,4-9 3 15,-4-3-3-15,-3-3 0 16,-1-3-1-16,1-1 1 15,-4 7 0-15,0 3 1 16,0 0 0-16,0 3 0 16,0-3-5-16,0 10 1 15,0-10-2-15,0 6 0 16,3-3-22-16,-3-3-10 16,7 6-39-16,4-3-19 0,3 7-22 15</inkml:trace>
  <inkml:trace contextRef="#ctx0" brushRef="#br0" timeOffset="44201.542">5867 13487 304 0,'-4'-3'112'0,"4"3"-87"0,4 3 9 0,-4 0-1 16,0 3-8-16,-4 7 0 16,-3 6-11-16,0 6-4 15,-4 3-6-15,4 3 4 0,0 4 4 16,0-1-4-16,4-2-2 15,6-4-3-15,8-6 0 16,3-7 0-16,7-5 3 16,7-10-3-16,1 0 0 15,-1 0-1-15,-3 0 1 16,-4-3-2-16,0 0 2 16,0-4-29-16,-10 1-11 15,3-3-31-15,-4-1-12 0,1 4-61 16</inkml:trace>
  <inkml:trace contextRef="#ctx0" brushRef="#br0" timeOffset="44501.847">6160 13556 244 0,'-8'-10'90'0,"8"10"-70"0,0-3 10 15,0 3 2-15,0 0-7 16,0 0 3-16,0 0-3 0,0 0 2 16,0 3-15-16,0 7 0 0,4 9-1 15,0 6-6-15,-1 6-1 16,-3 7 0-16,0 9 0 16,4 6-2-16,-1 0-2 15,1-6 1-15,-1-3-1 16,1-6 0-1,-1-1 0-15,1-5-29 0,-1-7-13 16,1-6-29-16,-1-7-11 16,4-2-35-1</inkml:trace>
  <inkml:trace contextRef="#ctx0" brushRef="#br0" timeOffset="44813.702">6477 13499 280 0,'-4'-6'107'0,"4"6"-83"0,0 0-7 15,4 6 24 1,0 7-15-16,-1 3-10 15,4 12-7-15,0 0-6 16,0 6-3-16,0 7 1 0,4 9 1 0,-4 1 1 16,0-4-1-1,0-7-2-15,4-5-6 16,-1-4-4-16,1-6-49 0,-4-6-22 16</inkml:trace>
  <inkml:trace contextRef="#ctx0" brushRef="#br0" timeOffset="45010.443">6287 13832 276 0,'3'0'104'0,"15"-7"-81"0,20-11 7 0,-13 5-3 0,14-3-13 16,7 1-3-16,3-1-6 15,1 4-4-15,-8 2 0 16,-3 1-1-16,0 2 0 16,-8 4-36-16,-2 3-13 0,-1 3-76 15</inkml:trace>
  <inkml:trace contextRef="#ctx0" brushRef="#br0" timeOffset="45608.864">6812 13452 240 0,'-17'-12'90'0,"13"12"-70"0,-3 0 24 0,7 0 6 15,0-3-8-15,-4-4 0 16,4 4-9-16,0-6 0 16,4-7-19-16,7 0 5 0,6-9 4 15,8 3-3-15,7-3-2 16,6 13-8-16,-6-4-2 16,0 13 5-16,-7 3 3 15,-8 3 1-15,-3 13 1 0,-10 6-3 16,-8 3-1-16,-6 6-8 15,-1-9-4-15,1 6-1 16,-1-6 1-16,4-3-3 16,3-3 0-16,4-4-1 15,7 1-2-15,4-1 5 16,7-2 1-16,3-1-3 16,-3 1-1-16,3-1-2 15,0 0 3-15,0 4 0 16,0 0 3-16,0 2-1 15,-7 1 2-15,1 0-2 16,-5-1 2-16,-3 4 0 16,-7 0 1-16,-3 3 0 15,-1 0 0-15,-6-3-2 16,-5-1-2-16,-2 1 1 16,-11-3 1-16,3-4-3 0,-3-2 0 15,3-4-32-15,11 0-15 16,-4-2-27-16,8-4-8 15,3 0-73 1,7 0-58-16,0 0 87 16</inkml:trace>
  <inkml:trace contextRef="#ctx0" brushRef="#br0" timeOffset="46200.381">6869 14493 264 0,'-43'0'99'0,"36"0"-77"0,0 3 15 0,7-3 5 0,0 0-5 16,11 0 2-16,6-3-4 16,12 0-1-16,9-6-19 15,5-4 0-15,3-2 1 0,-4 2-8 16,-3 4-4-16,-8 5-17 16,-2 4-4-1,-8 7-62-15,-3 2-25 0,-1 10-48 16</inkml:trace>
  <inkml:trace contextRef="#ctx0" brushRef="#br0" timeOffset="46381.603">6989 14844 320 0,'28'0'121'0,"0"-6"-95"0,14-13 20 0,-21 13 1 16,8-10-23-16,6-2-8 15,11-1-10-15,3 0-5 16,4 0 0-16,-3 0-34 0,-1 7-15 16,-3 2-111-1</inkml:trace>
  <inkml:trace contextRef="#ctx0" brushRef="#br0" timeOffset="47068.635">8280 14594 228 0,'-18'-10'85'0,"18"4"-66"0,0 3 12 0,4 3 1 16,3 3-2-16,7 6 2 15,3 7-4-15,8 15 0 16,7 20-16-16,3 18 13 0,0-4 7 0,4 17-7 16,0 6-5-16,0 12-5 15,3 4-2 1,0-10-5-16,4-3 0 16,-10 3 4-16,-5 0 2 15,-9-10 1-15,-15-15 4 0,-11-12 0 16,-10-13 3-16,-7-13-12 15,-11-6-3-15,-21-12-5 16,-14-4 1-16,-14-12-4 16,3-16-2-16,8-6-3 15,6-6 1-15,8-4-17 16,10 4-8-16,14 3-13 16,4 2-6-16,14 1-24 15,3 0-11-15,8 0-70 16</inkml:trace>
  <inkml:trace contextRef="#ctx0" brushRef="#br0" timeOffset="47727.39">8139 14148 244 0,'3'-12'93'0,"1"2"-72"0,-1 1 11 16,-3 6 1-16,0 3-9 16,0 0-2-16,0 0-8 15,0 0-1-15,0 0-8 16,0 0-3-16,0 0-1 0,0 0-1 16,0 0 0-16,0 0 2 0,7-6 1 15,-7-1 1 1,0 1 0-16,0-3 0 15,0 6 2-15,0-4-3 16,0 7-2-16,-7 7 2 0,4-4 0 16,-1 3-4-16,1 0 1 15,-1 0 0-15,1 1 2 16,3-4-3-16,0 0 0 16,0-3 3-16,0 0 3 15,3-6-2-15,1-1 0 16,-1-2 3-16,1 0 3 15,-1-1 5-15,-3 1 1 16,0 6-6-16,0-4-3 16,-3 4-3-16,-1 3 0 15,1 0-2-15,-1 3-1 16,1 4-2-16,-1-4 1 0,0 6-1 16,4-2 0-16,-3-4 2 15,3 6 2-15,3-6-19 16,1 0-8-1,0-3-45-15,3 3-19 0,10 1-47 16</inkml:trace>
  <inkml:trace contextRef="#ctx0" brushRef="#br0" timeOffset="48221.29">8410 13412 252 0,'-21'-13'96'0,"18"13"-75"0,-5 3 21 0,8 3 6 16,-3-2-11-16,-1 2 1 15,4-3 1-15,0 6 2 16,0 1-22-16,0 2 5 0,7-2 0 16,8-4-4-16,6-3 1 15,7-6-6-15,4-6 1 0,3-4 0 16,7-6-1-16,4 0-5 16,4 4-4-16,-1 2-1 15,-10 4-1-15,-7 18 2 16,-8 10 1-16,-10 9-1 15,-10 7-1-15,-8 5-1 16,-10 4 0-16,-3 19 0 16,-5 0 0-16,1 6-5 15,4-13 1-15,3 1 0 16,3-13 0-16,4-10 0 16,0 1 2-16,0-14-8 15,3-2-1-15,-3-6-45 16,4-1-18-16,3-2-30 15,0-4-11-15</inkml:trace>
  <inkml:trace contextRef="#ctx0" brushRef="#br0" timeOffset="49048.319">8558 12879 224 0,'-10'-79'85'0,"6"54"-66"0,1 6 16 0,-1 13 6 16,-6 3-9-16,-12 6-1 15,-13 13-6-15,-14 18-4 16,-4 16-11-16,-4 10 5 0,-10 9 2 16,-17 28-3-16,-11 25 0 15,-1 23-8-15,5 40-2 16,-5 31 2-16,8 16 3 16,14 38 0-16,25-16 2 15,35 9-4-15,28-12 1 0,21-13-3 16,25-28 0-16,28-15-3 15,7-23 1-15,1-28-2 16,9-25 2-16,5-28-2 16,-8-28-1-16,-10-25 1 15,-4-41 1-15,11-45 8 16,10-27 3-16,4-50 5 16,-7-29 3-16,3-43-5 15,1-48-1-15,-19-12-7 16,-24-38-3-16,-31-43 0 15,-33-20-1-15,-28 29-13 16,-17 25-4-16,-21 69-1 16,-33 56 1-16,-9 53 1 15,-8 48 0-15,-14 47-2 0,0 50-1 16,24 21-39-16,22 10-16 16,25 13-101-1</inkml:trace>
  <inkml:trace contextRef="#ctx0" brushRef="#br0" timeOffset="54498.936">10732 11743 280 0,'-32'16'104'0,"18"-6"-81"0,-8 2 12 0,15-6-2 0,0 4-1 16,0-1 4-16,0-3-5 15,4 1 1-15,-1-1-18 16,4-3 5-16,4 0 2 0,3-3 0 15,3 0-1-15,4 3 1 16,1 1-1-16,2-1 0 16,1 0 0-16,3 3-3 15,0 3 0-15,7 1-3 16,-3-1-1-16,-4 1-5 16,11-4 0-16,10-3-3 15,8 3 0-15,6-6-3 16,-6-6 1-16,-12 6-4 15,15-3 0-15,-7 3 3 0,0 0 1 16,-7 0 1-16,0-6 0 16,-8 6 0-16,-6-3 0 15,-4-4-2-15,-3 4 1 16,0-3 0-16,-4 3 1 16,-4-4-2-16,-3 7-2 15,0-3-6-15,-3-3-1 16,-1 6-30-16,1 0-13 15,-1 0-18-15,-3 0-6 16,0 0-17-16,-3 9-8 16,-1 1-56-1</inkml:trace>
  <inkml:trace contextRef="#ctx0" brushRef="#br0" timeOffset="54978.652">10933 12358 308 0,'-22'6'115'0,"19"-6"-89"0,-1 0 16 16,8-3 2-16,-4 3-11 15,3-6 0-15,1 0-1 0,3-1 2 16,-7 1-18-16,7 0 0 0,0 3 0 15,0 3 3-15,0 0 1 16,4 3-3-16,-4 0 2 16,7 0-4-16,0 0 1 15,4-3-3-15,6-6 0 16,12-3-3-16,-1-1-1 16,-3 1-3-16,24-4-1 15,-13 4 1-15,9-1 3 16,-6 1-2-16,11 6-2 15,-11-3-2-15,7 6 0 16,-11 0 0-16,-3 6 3 16,-4-6-1-16,-3 3 0 15,-8-3-6-15,1 0 1 16,-4 0 2-16,-7 0 1 0,-3 0-4 16,-4 0-1-16,0 0-13 15,-7 0-5-15,0 0-25 16,0 0-11-16,0 0-30 15,-3 0-11-15,-1 0-96 16</inkml:trace>
  <inkml:trace contextRef="#ctx0" brushRef="#br0" timeOffset="56344.181">14838 7078 248 0,'-28'0'93'0,"21"-3"-72"0,-4 3 18 16,7 0 5-16,4 0-3 15,0 0 0-15,0 0 0 16,0 0 1-16,0 0-23 0,0 0 9 0,4-7 3 16,0 1 1-16,-1-3 3 15,1 2-10-15,3-5-3 16,7-4-7-16,3 1 1 16,8-1-5-16,14-3-1 15,17 3-4-15,11 7 1 16,-3 3-2-16,-4 6 0 15,-4 3-3-15,-6 3 1 16,-8 7 4-16,-14 9 6 16,-10 9-5-16,-8 3 0 15,-10 4 2-15,-7-7 1 16,-3 7-3-16,-8-7-3 16,-3-2-2-16,-4-11-3 15,-3 1 1-15,3 3-1 16,4-6 0-16,4-4 2 0,6-2-3 15,7-1-2-15,8 1-1 16,7-4 3-16,6-3-2 16,8 7-1-16,3-4 3 15,0-3 2-15,4 6 0 16,0 7 2-16,0 0-2 16,-11-1-1-16,-4-2 1 15,-6 12-1-15,-4 13 0 16,-7-1 2-16,-3 1 1 15,-8-7 1-15,-3-3 0 16,-7-2 0-16,-4-1-5 16,-7-3 1-16,-14-1 2 0,-7 1 3 15,-10 0-4 1,3-3-3-16,7-3-2 16,7-7 3-16,4-2-11 0,14-1-4 15,10-6-23-15,11-6-8 16,7-4-10-16,14 1-5 15,11-4-41-15,14-6-17 16</inkml:trace>
  <inkml:trace contextRef="#ctx0" brushRef="#br0" timeOffset="57111.744">16108 7335 216 0,'-4'-3'82'0,"4"-3"-64"0,-3 6 13 0,3 0 3 16,-4 0-7-16,1 3 1 15,-4 3 0-15,0-3 2 16,0 7-16-16,0-1 7 0,-1 0 3 15,1 7-4-15,4-10-1 16,3 1-5-16,7-7 1 16,4-4 1-16,3 1-1 15,0-3-5-15,0-3-2 16,-4-1 5-16,1 1 1 16,-4-1 1-16,-7 1 4 15,-3 3-7-15,-8-1 1 16,-3 4-6-16,-4 3-2 15,1 7-2-15,-5 2-3 16,1 0-2-16,4 4 1 0,2-4 1 16,5 10 0-16,3-6 2 15,7-4 3-15,7-3 2 16,3-3 3-16,8-3 1 16,3-3 1-16,0-3 0 15,1 0 0-15,-1-4-2 16,-4 1 1-16,-6-7 3 15,-4 7 1-15,-7 0-6 16,-7-1-1-16,-7 4-4 16,0 3-3-16,3 0-3 15,-3 3 1-15,-7 3 1 16,7 3 0-16,0-3 0 16,7 3 0-16,3-2-5 0,4-4 1 15,4 6-14-15,6-3-3 16,4-3-33-16,0 0-13 15,4 0-38-15,0 0-14 16,3 6-53 0</inkml:trace>
  <inkml:trace contextRef="#ctx0" brushRef="#br0" timeOffset="57650.197">16351 6968 360 0,'-7'-16'134'0,"7"7"-104"0,-3-4 16 16,3 7 1-16,3-3-4 15,1-1 2-15,3 1-8 16,3-4-2-16,8 1-20 16,3 3 2-16,7 2 1 0,8 7-2 0,6 7 3 15,0 5-1 1,1 10 0-16,-1 16-5 0,-3 18 0 16,-7 7-4-16,-8-1 2 15,-10-2-4-15,-7-7 1 16,-7-2-3-16,-10-8 0 15,-11-8-3-15,-11 9-2 16,-10-13 3-16,6-12 0 16,5-6-1-16,-8 2-2 15,-7-2 1-15,11-7 1 16,6-3-3-16,12-6 0 16,10-3-1-16,14-4-2 15,-4 7 0-15,29-6 0 16,-7 3 3-16,17-1 0 15,11 1 1-15,-7 0 0 0,-7 3-14 16,-8-1-5-16,-6 1-50 16,-11 0-22-16,-3 3-55 15,-4 6-20-15,0 1-5 16</inkml:trace>
  <inkml:trace contextRef="#ctx0" brushRef="#br0" timeOffset="58489.763">14570 8984 256 0,'0'-3'96'0,"0"3"-75"0,0 0 3 0,0 3-4 15,0 0-2-15,-4 4 3 16,1-1 2-16,3 0 3 16,0-3-14-16,0 0 2 0,0-3 2 15,0 0 12-15,3-6 4 16,1-3-3-16,-1-1-1 15,4-2-6-15,4-4-4 0,-1-3-4 16,5-3 1-16,6 0 1 16,3-9-1-16,5-3-1 15,2-13 1-15,5-10-4 16,6-12 1-16,4 10-5 16,0 2 1-16,-11 16-5 15,4 4-2-15,-7 9 0 16,-11 6-1-16,-7 6-31 15,-7 6-14-15,-7 1-39 16,0 6-17-16,0 3-83 16</inkml:trace>
  <inkml:trace contextRef="#ctx0" brushRef="#br0" timeOffset="58954.087">14714 8298 324 0,'-7'-7'121'0,"7"-2"-95"0,0 9 9 0,0 0-4 15,0-3-4-15,0-4 3 16,0 7-7-16,0 0-2 0,7-3-12 16,0-3 6-16,4 6 2 0,3-9-1 15,4 6 3 1,3-7-1-16,7-6 0 16,4-6 0-16,3-3 0 0,4-6 0 15,-4 3-2-15,1 9-8 16,-8 3-3-16,-4 10 3 15,-2 6 3-15,-5 9-4 16,1 10 1-16,-4 3-7 16,-3 6-1-16,-4-2 0 15,-4-1 2-15,-3 0-1 16,-3-3-1-16,-4 6-4 0,-4-3-2 16,0-3-35-16,4 3-13 15,0-3-40-15,7-3-19 16,7 0-69-1</inkml:trace>
  <inkml:trace contextRef="#ctx0" brushRef="#br0" timeOffset="60157.77">16753 8307 168 0,'-3'-25'63'0,"3"6"-49"0,-4 0 11 0,1 10 5 0,-1-1-3 16,4-5 4-1,-3-1 0-15,-1 0 3 0,1 1-18 16,-1-1 6-16,1-3 2 0,-1 0 7 16,1 7 6-16,-1-4-5 15,4 1 1-15,0 2-4 16,7 13 11-1,0 16-9-15,4 12-12 16,3 13-5-16,0 12 1 16,7 10 0-16,4 24-4 15,0-21-1-15,-4-6-6 16,14 12-3-16,-7-16 0 16,15 23 1-16,-8-16-1 15,4 9-1-15,-8-13 3 16,1-2 0-16,-7-13-1 0,-4-7-2 15,-3-9 1-15,-8 1-1 16,1-11-27-16,-8-2-9 16,-3-3-28-16,-3-10-13 15,-1 0-16-15,-6-12-4 16,-1 2-45 0</inkml:trace>
  <inkml:trace contextRef="#ctx0" brushRef="#br0" timeOffset="60755.619">16658 8050 236 0,'4'-28'90'0,"-1"15"-70"0,4-3 8 16,-3 7-2-16,-1 6 6 15,-3-3 7-15,0 6-1 16,0 3-1-16,-3 3-20 16,-1 13 7-16,-3 9 4 0,-3 3-2 15,-1-6 2-15,0-3-10 16,-6 7-3-16,-11 11-6 0,-1-5-4 15,1-4-2-15,3-3-3 16,1 4 3-16,3-7 0 16,7-6-1-16,3-4-2 15,0-8 1 1,8-1 1-16,3-12 3 0,3-10 4 16,4-6 2-16,4-12 1 15,7-20-4-15,3-5 0 16,3-7-3-16,1 9 2 15,0 7-2-15,0 6 0 16,-1 7-3-16,1 2 1 16,0 13-2-16,-1-3 2 15,1 13 4-15,0 2 4 0,-1 10 0 16,1 7 1-16,0 8-4 16,0 13 0-16,-1 13-7 15,1 9-1-15,0 0 0 16,-1-6 0-16,-3-6 0 15,1-3 2-15,-8-14-32 16,0 1-14-16,-4-9-36 16,-3-1-14-16,-3-2-102 15</inkml:trace>
  <inkml:trace contextRef="#ctx0" brushRef="#br0" timeOffset="61957.257">15081 8147 212 0,'4'-28'82'0,"-1"18"-64"0,-3-8 9 16,0 8 0-16,0 1 1 16,0-4 6-16,0 4-8 15,-3-1-1-15,-1 1-14 16,4 0 7-16,-3 9 2 0,3 0-2 15,0 12 2-15,0 10-2 0,0 6-2 16,0 7-2-16,3 2-1 16,1 7-3-16,-1 0 1 15,1 3-4 1,-1 7-2-16,1-1-2 0,-1 3-3 16,1-15-2-16,-1-3 1 15,1-4 3-15,0-9 1 16,-1-6 3-16,1-6 1 15,-4-7 1-15,3-6 2 16,-3-3-1-16,0-10 0 16,-3-6-3-16,-1-9 1 15,1-6-6-15,-1-4-1 16,0-3 0-16,1 1 2 16,-1 2-3-16,4 3 0 15,0 7 1-15,0 6 0 0,0 3-3 16,4 16 0-16,-4 3 2 15,0 10 0-15,0 2 3 16,0 7 1-16,0 3-1 16,0 6 1-16,0 0-4 15,3 10 0-15,1-3 1 16,3-4 0-16,0-3-3 16,0-6 2-16,-3-3-23 15,-1-3-12-15,-3-4-30 16,-3-2-13-16,-1 2-84 15</inkml:trace>
  <inkml:trace contextRef="#ctx0" brushRef="#br0" timeOffset="63082.231">14997 8210 228 0,'14'-19'85'0,"-7"13"-66"0,0-4 8 16,-4 7-2-16,-3 0 2 15,0 0 4-15,-3 3-6 16,-1 3-3-16,-3 3-12 16,0 4 5-16,-3 5 2 0,-5 7-5 15,-6 7 1-15,4 2-4 16,-1 13 0-16,-3 6-5 15,0 10-1-15,-4-1 1 16,-3 1 0-16,-4-4-5 0,0-3 1 16,1-2 0-16,2-1 0 15,5 0-3-15,6-6 2 16,4-3 1-16,3-13 0 16,8-9 0-16,3-10 0 15,0-9 0-15,7-13 0 16,3-5 6-16,8-7 4 15,0-10 3-15,3-6 3 16,4-9-7-16,-1-13-1 16,-3 16-4-16,11-28-1 15,3 0-1-15,1 12-2 16,-5 0-2-16,-2 7-1 16,-5 12 4-16,1 7 1 15,-11 8 2-15,-3 10 2 0,-4 10-1 16,-7 12 0-16,-4 10-1 15,-6 6 0-15,-4 6-2 16,-11 9-2-16,0 10 3 16,-3 12 0-16,0 7-4 15,-4 0 1-15,-3 3 0 16,-1-7 0-16,1-2-3 16,0-1 0-16,7-6 2 15,7-6 2-15,6-9-2 16,5-7-2-16,10-19 2 15,3-9 0-15,8-9 1 16,3-4 0-16,7-15 0 0,4-6 0 16,3-16 2-16,0-10 1 15,1-15 3 1,6-1 3-16,0 7-4 16,-3 4-1-16,-4 5-2 0,-7 19 1 15,-3 7 0-15,-4 9 1 16,-7 9 0-16,-7 16 0 15,-3 9-7-15,-5 7 0 16,-9 6 3-16,3 13 2 16,-4 8-3-16,-3 14 1 15,0-1 0-15,-4-2 2 16,0-4-1-16,1-6-1 16,3-4 1-16,3-8-1 15,4-7-3-15,7-9 2 16,3-7 1-16,4-6 0 0,7-12 0 15,4-4 0-15,3-18-3 16,4-13 2-16,3-12 1 16,3-4 0-16,-2 3 0 15,-5 17 2-15,-6 5 1 16,-8 13 1-16,-6 13-5 16,-4 9 1-16,-7 16-20 15,0 6-9-15,3 3-47 16,4 3-21-16,3-6-66 15</inkml:trace>
  <inkml:trace contextRef="#ctx0" brushRef="#br0" timeOffset="64602.253">12689 11878 228 0,'11'-31'88'0,"-11"31"-69"0,11-28 17 0,-8 21 5 16,4-2-9-16,-3 0 1 15,3-7-5-15,0 0 0 16,3-3-16-16,-3 7 4 0,4-10 4 16,0 3 2-16,3-6 2 15,-4 3 0-15,4-12 0 0,1 5-2 16,-5-5-2-16,-3 6 3 16,-3-7 2-16,-1 7-9 15,-10-3-2 1,0 6-2-16,-14-1 2 0,3 8-3 15,-17 2 1-15,3 3-5 16,-10 13 1-16,7 0-7 16,-8 22-1-16,8-3-2 15,-21 31 0-15,10-9 4 16,-32 38 1-16,22-17-4 16,-11 51 1-16,14-25 0 15,-4 59 0-15,-3 26 2 0,29-57 3 16,6-19-2-16,11 25 0 15,3-25-1-15,25 1 1 16,-3-20 0-16,38-12 1 16,-6-13 0-16,20-18 2 15,29-1-3-15,-18-24 0 16,-14-7-1-16,25-32 1 16,-22 11 0-16,1-26 1 15,-12 9 0-15,-9-15 0 16,-8 9 0-16,-21-21 0 15,-3 15-2-15,-36-13 1 16,4 19-4-16,-28 7 0 16,6 6-1-16,-20 40-2 15,10-3 0-15,-25 35 3 0,15-9-2 16,3 31-1-16,7 25-4 16,35-35-2-16,4-9-17 15,39-16-8-15,17-5-10 16,0-20-5-16,-6 0-56 15,27-15-26-15,4-4-41 16</inkml:trace>
  <inkml:trace contextRef="#ctx0" brushRef="#br0" timeOffset="65726.004">13702 12298 208 0,'3'-15'77'0,"1"12"-60"0,3-4 13 0,-3-2 1 15,-1 6-3-15,1-3 1 16,-1-4-3-16,1 1-1 0,-1 6-14 16,1-4 9-16,-1-2 6 15,-3 3-1-15,0-1 3 16,-7 1-3-16,0-3 2 0,-7-1-6 16,-11 4-1-16,1 0-2 15,-8-1 0-15,0 4-3 16,-3 0 1-16,3 3-7 15,7 3-1-15,4 0-4 16,-7 13-3-16,3-3 0 16,-13 24-1-16,-15 29-3 15,3 0 2-15,8 0-1 16,17-22 0-16,4-7 4 16,17 1 3-16,1 0-2 15,24-1 0-15,-3-5 3 16,17-7 1-16,18-6-3 15,-7-13-3-15,-11 0 2 16,18-12 2-16,14-10 2 16,-7-9 1-16,-11-3 0 0,-10-13 0 15,-11 0 2-15,-6-3 1 16,-15 7-1-16,-11-1-1 16,-6 7-3-16,-8 3 1 15,4 15-2-15,0 10 0 16,3 15-6-16,8 10 1 15,6 13 0-15,8 2 2 16,10-2-3-16,4 9 0 16,-1-6 1-16,1-1 2 0,0-2-1 15,-1-7-1 1,-3-3 1-16,1-9 1 0,-5-7-1 16,1-3 2-16,-4-3-11 15,-7-3-2-15,-3-3-37 16,-4-3-14-16,0 3-44 15,0 0-16-15</inkml:trace>
  <inkml:trace contextRef="#ctx0" brushRef="#br0" timeOffset="66190.285">13914 11242 300 0,'7'-19'112'0,"-4"6"-87"0,4-2 15 0,-3 5 1 16,-4 4-1-16,0 0 3 0,0 6-12 16,-4 3-4-1,1 9-16-15,-4 4 0 0,-4 12 2 16,0 13-3-16,1 3 2 0,3 3-5 16,0-6 1-16,3-4-5 15,4-5 0-15,4-7 5 16,6-6 3-16,4-7-2 15,8-5 2-15,6-7-4 16,7-7-2-16,4-2-2 16,-4-4-3-16,-3-2 1 15,-4 5 1-15,-7 7-1 16,-3-3-1-16,-4 3-19 16,-3 3-10-16,-4 0-43 15,-4 3-18-15,1 6-94 16</inkml:trace>
  <inkml:trace contextRef="#ctx0" brushRef="#br0" timeOffset="66551.662">14319 11204 344 0,'0'-6'129'0,"0"6"-100"0,0 0 11 0,0 0 0 16,4 0-7-16,-1 6 3 15,-3 4-7-15,0 5-1 0,0 7-15 16,0 16-1-16,0 6 1 0,-3 6-3 16,-1 3 2-16,-3-6-5 15,0 7-2-15,0-7-5 16,0-4 0-16,0 1 0 15,3-6 0-15,1-4-3 16,3-2 2-16,3-10 1 16,5-7 2-16,-1-5-3 15,3-7-2-15,-3-3-40 16,0-3-17-16,0 0-42 16,-3 3-18-16,-1 6-35 15</inkml:trace>
  <inkml:trace contextRef="#ctx0" brushRef="#br0" timeOffset="66972.596">14732 11323 304 0,'7'-34'112'0,"-3"21"-87"0,3 4 13 0,-4 6-1 0,-3 3 0 16,0 0 4-16,0 0-2 15,0 6-2-15,0 7-20 16,-3 8 5-16,3 11 5 0,-4 5-6 16,4 4-2-16,0 3-9 15,0-3-4-15,4-3-3 16,-1-4 0-16,4-6-2 16,0 0 2-16,0 1-4 15,0-11 0-15,-3-2-19 16,-1-3-7-16,-3-4-43 15,-3-3-18-15,-4-2-99 16</inkml:trace>
  <inkml:trace contextRef="#ctx0" brushRef="#br0" timeOffset="67199.892">14549 11499 348 0,'7'-19'132'0,"3"3"-103"0,15-6 12 0,-11 10-3 16,7-4-8-16,7 1 0 16,1 2-15-16,2 4-4 15,-2-1-7-15,-1 10-5 0,4-3-2 16,-1-3 2-16,5 6 2 0,-1 0-9 16,0 0-4-16,4-3-54 15,-7-4-23-15,-4 14-72 16</inkml:trace>
  <inkml:trace contextRef="#ctx0" brushRef="#br0" timeOffset="67799.469">15244 11188 276 0,'0'-9'104'0,"7"6"-81"0,-7-3 20 0,0 6 3 16,0 0-7-16,0-3 2 16,-4-1-8-16,4 1-3 15,-3 3-16-15,-1 0 2 0,0 3 2 16,-3 1-2-16,0 5 1 16,0 3-9-16,-3 1-5 15,-1 0-2-15,1 5-1 16,-1-2 0-16,0-3 2 15,4-1-1-15,4-2-1 16,-1-4-2-16,1 0 1 16,3-3 1-16,3 0 0 15,4-3 0-15,4 0 0 16,3 0 0-16,4 0 0 16,-1 0 0-16,1 0 0 15,3 3 0-15,0 1 0 0,0-1 0 16,1 3 0-16,2 3 0 15,5 4 0-15,-1 3 6 16,0 2 4-16,-3 4 3 16,-1 4 5-16,-2-1-4 15,-5 0 2-15,-3-3 0 16,-7-4-1-16,-7 1-3 16,-7-3 0-16,-10-4-7 15,-8 1-3-15,-7 0-1 16,0-1-1-16,-3-2 0 15,10-7 2-15,4 6-1 16,-3-9-1-16,-5 6-10 16,5-6-4-16,6-6-33 15,7 3-12-15,8-13-13 0,3 4-6 16,3-10-12-16,5-3-6 16,6-4-41-1</inkml:trace>
  <inkml:trace contextRef="#ctx0" brushRef="#br0" timeOffset="68099.867">15282 11116 280 0,'-24'-3'104'0,"20"3"-81"0,-3 0 31 0,7 0 8 0,0 0-12 15,0 0-3-15,0 0-6 16,0 3-2-16,7-3-21 16,4 10 9-16,-1-10 6 0,8 0-8 15,3 0-5-15,11 0-9 16,10-10-5-16,11 7-3 16,4-6-3-16,-5-1 1 15,-2 1-1-15,-8 0-25 16,-7-1-10-16,-6 4-35 15,-5 0-16-15,-2-4-108 16</inkml:trace>
  <inkml:trace contextRef="#ctx0" brushRef="#br0" timeOffset="69327.996">15769 11530 88 0,'4'-3'33'0,"-1"3"-26"0,4 0 25 0,-7 0 8 0,7-3-3 15,-3 0 1-15,-1 0 0 16,1-4 1 0,-4-2-21-16,0-4 7 0,0-2 3 0,0-4-2 15,0 0-1-15,3-3-5 16,1 3 0-16,0 1-2 16,-1-1-2-16,1 6 3 15,-1 1 0-15,1 2-4 16,-1 1 1-16,1 3 4 15,-4-1 2-15,0 7 4 16,3 7 1-16,1 15 1 16,3 15 0-16,0 23-7 15,3 6 0-15,-3 12-8 16,1 25 0-16,-5 1-8 0,1 3-1 16,-8 2 0-16,-3 7 0 15,0 0-2 1,0-15 1-16,0-10 0 15,0-13 3-15,0-6-3 0,3-12 0 16,1-20-1-16,-1-2 1 16,4-13-2-16,0-9 2 15,0-7 0-15,0-3 1 16,0-2-2-16,0-4 1 16,0 0 0-16,0 0 1 15,0 0-7-15,0 0 0 16,0 0 1-16,0 0 3 15,4 0 0-15,3-4-1 16,3-2-2-16,4 3-1 0,11-3 4 16,7 0 1-16,7-4-3 15,7 1 1-15,3-1-2 16,-3-2 0-16,-4-4 2 16,-3-3 0-16,0-6 2 15,-4-3 3-15,-10-10-2 16,-8-6 0-16,-10 1 1 15,-10-1 2-15,-11 0-3 16,-18 6 0-16,-21 4-1 16,-10 2-2-16,-4 7-2 15,7 0-1-15,10 13-9 16,11 2-5-16,11 4-24 0,11 3-9 16,9 0-14-16,16-4-3 15,13-2-18-15,14 0-7 16,4-7-65-1</inkml:trace>
  <inkml:trace contextRef="#ctx0" brushRef="#br0" timeOffset="70216.265">16351 11326 260 0,'0'-25'99'0,"4"13"-77"0,-1-10 15 0,1 6 5 16,-1 7-5-16,1-10 2 15,-1 6 7-15,-3 1 6 16,0-1-28-16,-3 7-2 0,-4 3-1 15,-4 6-8-15,-3 3 0 16,-3 7 2-16,-5-1 0 16,1 1-8-16,4 6-4 15,-5 3-2-15,8 0-1 16,4 0 0-16,6-4 0 16,4 1-3-16,7-6 2 15,4 6-1-15,10-7 0 16,0-2 4-16,7-4 1 15,8 3-4-15,2 1 1 16,8 2 2-16,0 4 1 0,0 3 3 16,-7-1 3-16,-4 4 0 15,-3 0 0-15,-7 0 1 16,-4 0 4-16,-7 0-2 16,-7 6 3-16,-7-6-6 15,-4-3-1 1,-6-3-2-16,-11 0-1 0,-8-4-1 15,-6-2 2-15,-4-1-5 16,0-6-1-16,4 3-2 16,3-3 0-16,4-6 2 15,7-3 2-15,7-6-3 16,3-7-2-16,4-3 2 16,11-6 2-16,10-10-5 15,11-9 1-15,10-6 1 16,4-1 3-16,3 1 0 0,-3 0-1 15,-4-1 1-15,-3 1-1 16,-7-3 2-16,-8-1 1 16,-10 1-1-16,-7 15-2 15,-7 6-2-15,-7 10 1 16,-7 16-8-16,-4 12-4 16,4 7-24-16,3 11-11 15,8-2-13-15,6 0-4 16,8-3-25-16,3-1-10 15,4-8-52 1</inkml:trace>
  <inkml:trace contextRef="#ctx0" brushRef="#br0" timeOffset="70952.59">17078 11957 288 0,'-18'-3'107'0,"8"3"-83"0,-4 0 17 15,10 0 2-15,-3-4-3 16,0 1 0-16,3 3-2 0,1 0 1 16,3 0-21-16,0 0 3 0,11 0 2 15,3 0 1-15,7 3 1 16,4 1-6-16,3-4 1 15,0 0-7-15,7-7 0 16,4-2-8-16,7-4-1 16,3 1 0-16,1-4 0 15,-8 7-2-15,-7-1-2 16,-6 7-2-16,-8-6 1 16,-7 9-39-16,0 0-18 15,-14 9-34-15,-4 1-13 16,-10 8-76-1</inkml:trace>
  <inkml:trace contextRef="#ctx0" brushRef="#br0" timeOffset="71194.078">17067 12292 356 0,'-17'3'134'0,"20"-3"-104"0,8 0 18 16,-4 0 0-16,7-3-11 15,4 0-2-15,3-3-4 16,4 3 0-16,-1-4-17 16,4-2-1-16,8-4-2 0,6-2-6 15,4 8-1-15,-4 1-2 16,1 0 1-16,-5 3-33 16,-2 3-12-16,-1 0-45 0,-7 0-18 15,7 3-70 1</inkml:trace>
  <inkml:trace contextRef="#ctx0" brushRef="#br0" timeOffset="72019.134">18641 11822 296 0,'7'-13'110'0,"0"7"-86"0,0-7 7 15,-4 7-4-15,5 0-2 16,-1-3 2-16,0-1 3 16,0-6 4-16,-4 4-19 0,1-7 9 0,-4 0 4 15,0-3-7-15,0-3 1 16,-4-6-9-16,1-4-3 15,-1 1-1-15,1-1 1 16,-4 4-5-16,-4 0-1 16,0 3 4-16,-3 2 5 15,-7 8-5-15,-4-1 0 16,-6 6-4-16,-5 7-1 16,-2 3-1-16,-5 6-2 15,-3 16 3-15,4 6 0 16,-4 13 1-16,0 5 2 15,11-5-3-15,-32 31 0 16,-7 25 1-16,3 10 2 16,11 5-1-16,11-2 0 15,10 15-3-15,18-9 1 16,21-13-2-16,25-15 2 0,17-10-2 16,15-12 2-16,-1-3-2 15,11-13 2-15,7-16-2 16,7-12 2-16,-3-13 2 15,-4-9 2-15,-11-10 1 16,-6-9 0-16,-8-6-4 16,-13-13-1-16,-12-6 1 15,-13-9 2-15,-11 6-1 16,-14-7 0-16,-18 10-3 16,-17 7-2-16,-11 11-2 15,-4 20-1-15,1 18-1 0,-1 16 0 16,8 13-2-16,6 6 1 15,15-3-19 1,14-7-7-16,14-6-28 0,17-9-10 16,8-9-43-16,21-10-19 15,3-16-36 1</inkml:trace>
  <inkml:trace contextRef="#ctx0" brushRef="#br0" timeOffset="72902.668">19071 12298 228 0,'11'-9'85'0,"-8"3"-66"0,4-4 10 0,0 1 2 15,0 6-8-15,1-3-1 16,-5-4 5-16,1 7 5 16,-1-3-17-16,-3-1 7 0,0 1 2 15,0 0 3-15,-3 0 1 16,-1 3-2-16,-3-1-1 0,-4 1-3 16,-6 3-2-16,-4 3-4 15,-8 1 0-15,-2 2-5 16,-5 6-1-16,-2 7-6 15,-1 9-1-15,0 10-1 16,7 3-2-16,7 3 1 16,4-4 1-16,7-2-1 15,11-7-1-15,10-2 1 16,17-11 1-16,5-5-1 16,9-7 2-16,1-6 2 15,0-9 2-15,-4-10 3 0,-3-3 1 16,-7-12 1-16,-4-4 2 15,-3-3-1 1,-8 10 0-16,-3-1-5 16,0 4 0-16,-3 6-3 0,-4 7 2 15,0 5-4-15,0 10 0 16,0 10-3-16,0 12-1 16,7 9 3-16,0 7 1 15,4-1-1-15,3 4 1 16,3-10-4-16,4-6 0 15,4 0 1-15,0-6 2 16,3-6-3-16,-3-7-2 16,-4-3-27-16,-3-3-10 15,-4-3-40-15,-7 0-14 16,-4 0-111 0</inkml:trace>
  <inkml:trace contextRef="#ctx0" brushRef="#br0" timeOffset="73621.544">19509 11364 264 0,'0'-16'101'0,"0"7"-78"0,0-4 26 0,0 7 9 15,0 0-11-15,-4-4 0 16,-3 1-5-16,0 0-2 15,-4-1-21-15,1-2-3 0,-4-1 1 16,-4 4 0-16,0-1-1 16,-3 7-4-16,-3 3 0 15,-5 3-5-15,1 7-2 16,0 5 0-16,0 7-1 0,3 10-2 16,4-4-2-16,3 6 3 15,8-2 0-15,3-4 1 16,7 0 2-16,7-6-1 15,3-3 2-15,8-6-4 16,10-4-2-16,4-9 0 16,3-6 1-16,4-10 5 15,-4-12 6-15,0 3-5 16,-6-3 0-16,-5 2 2 16,-6 4 1-16,-4 7 1 15,-3 2 0-15,-4 13-4 16,-4 13-5-1,-3 6 1-15,0 15-5 16,4 1 0-16,-1-1 1 16,4 1 2-16,-3-4-1 0,3-3-1 15,0-3 1-15,-3 0-1 16,3-3 0-16,-4-3 2 16,1-3-1-16,-1-1-1 15,1-2-2-15,-1-4 1 16,1-2-12-16,-1-1-7 15,1-3-27-15,-4-3-10 16,0 0-45-16,0 0-18 16,7 6-70-1</inkml:trace>
  <inkml:trace contextRef="#ctx0" brushRef="#br0" timeOffset="74628.33">19854 11204 340 0,'7'-12'129'0,"0"2"-100"0,4 1 15 15,-4 3 3-15,0 2-11 0,0 1-1 16,0 3-4-16,0 7-2 16,0 8-16-16,-3 13 8 0,-4 23 5 15,-4 24-3-15,-3 3-1 16,0 1-8-16,-3 12-1 16,-4 9-8-1,-1-6-1-15,5-13-2 16,-1-2 1-16,1-13-2 0,-1-7-1 15,1-12 1-15,-1 3 1 16,4-12-1-16,0-7-1 16,3-5 1-16,1-8-1 15,3-2 0-15,0-3 2 16,0-4 1-16,3-3 3 16,1-3-1-16,3-3 0 15,0 0-6-15,0 0 1 16,-3-3 2-16,3 0 1 0,0 0-1 15,-4 0 1-15,1 0-4 16,-1 0 0-16,1-4 1 16,-1 4 2-16,1 0-1 15,-1-3 2-15,1 6-2 16,-1-3 2 0,-3-4-2-16,0-2-1 0,0 6 3 15,-3-3 0-15,-1-4-4 16,1 7 1-16,-1-6 0 15,1 2 2-15,3 1-3 16,0-3 0-16,0-1 1 16,0-2 0-16,3-1-3 0,1-3 2 15,-4-5 1-15,0-8 0 16,0 4 0-16,-4-6 0 16,1 0 2-16,-1 2 1 15,4 7-4-15,0 4 1 16,0-1-2-16,4 0-2 15,3 0 3-15,3 0 2 16,5-3 0-16,-1 4-1 16,3 2-2-16,4 0-1 15,1 4 2-15,-1 2 0 16,0 4 1-16,4 6 2 16,-1 3-3-16,1 3 0 0,0 7-1 15,3 9 0-15,0 6 2 16,-3 10 0-1,-4 6 0-15,-3-4 2 16,-8-2 1-16,-6-4 3 0,-8-2-3 16,-6-1-2-16,-8-9 0 15,-3 3 1-15,-4-6-1 16,-7-6 2-16,-10-4-2 16,-14-3 2-16,-4 1-4 15,3-4 0-15,8 0-1 16,10 0-2-16,7-3-13 15,8 0-6-15,13-3-30 16,11 0-11-16,18-4-53 16,13 1-20-16,5-10-38 15</inkml:trace>
  <inkml:trace contextRef="#ctx0" brushRef="#br0" timeOffset="75800.791">20443 11107 252 0,'8'-13'96'0,"-5"4"-75"0,4-7 19 0,-3 7 4 16,-1 0 1-16,4-4 3 0,-3-3 0 16,-1 4 2-16,-3-1-27 15,0 4 2-15,-3-1 0 0,-8 4-7 16,-6 6-3-16,-8 10-2 16,-3-1-1-16,-4 10-2 15,0-4 1-15,4 1-4 16,3 0 1-16,4-4-5 15,3-2 0-15,4-1-3 16,4 1-1-16,3-1 1 16,0 0 0-16,3 4 0 15,4-7 0-15,4 0-3 16,3 1 2-16,7-1 3 0,3 0 1 16,5 4-4-1,6-1 1-15,4 4 2 16,-1-1 1-16,1 7-4 0,3 6-1 15,-3 3 1-15,-4 4 0 16,1-1 1-16,-5 7 0 16,-6-4 2-16,-4-3 1 15,-3-2 12-15,-8-7 5 16,-3 3-4-16,-7-6-1 16,-4-4-7-16,-6-2-3 15,-4-4-2-15,-8-3 0 16,-2-6-4-16,-1-3 0 15,4-3 1-15,-1-3 2 16,5-7-1-16,3-6-1 16,-1-9-2-16,8 2 1 0,7-2-1 15,4 0 0-15,10-4 0 16,7 7 0-16,11 0 0 16,6 0 0-1,5-4 2-15,2 4 0 0,-2 6 0 16,-5-3 2-16,-2 3-3 15,-5 0 0-15,-6-3 1 16,-7 6 2-16,-4 3-1 16,-7 1 2-16,-4-1-7 15,-3 4 1-15,0-1-26 16,-4 4-10-16,1-1-35 16,-1 4-14-16,1-3-37 15,-1 9-14-15</inkml:trace>
  <inkml:trace contextRef="#ctx0" brushRef="#br0" timeOffset="77002.065">20225 10652 288 0,'-21'-3'110'0,"10"-3"-86"0,-3-4 11 0,10 4 1 16,-3-3-11-16,-3-4-2 15,-1-6 4-15,-3 7 5 16,-4-4-17-16,-3-3 5 0,-7 4 1 16,-14-1-7-16,-4 7-3 15,-11 6-4-15,-3 3-2 16,4 3-3-16,-8 6 1 15,-10 4 0-15,-10 5 1 16,-4 1 0-16,3 0 0 0,0 0 0 16,-7 6 0-16,-6-3 0 15,2 3 0-15,5 0 0 16,-1 0 0-16,-10 7-5 16,-4 8-1-16,7 7 3 15,11 3 3-15,3 4-3 16,1-4-1-16,-1 6 0 15,0-5 2-15,4 14-1 16,11 1 2-16,2 3-4 16,5 0 0-16,-1 3 1 15,-3-9 0-15,0 3-3 16,4 3 0-16,6 6 4 16,8 3 3-16,14-2 1 0,10-1 0 15,11-12 1-15,10 9 1 16,15 25-1-16,7 0-1 15,10-6 1-15,4-9 1 16,3-10 3-16,-3 6 1 16,3 4-1-16,4-7-1 15,10-3 1-15,25-6 1 16,22-13-5-16,6-9-2 16,14-13 0-16,22-5 2 15,-1-14-3-15,8-2 0 16,17-10 1-16,-3-4 0 15,10-5 0-15,8-16 2 16,-15-3-3-16,14-16-2 16,-6-3 0-16,-11-7 1 0,6 4-1 15,-2 0 2-15,-26 0-2 16,1-3 2-16,-1-4-4 16,-10-2 0-16,-21-4 3 15,-14 0 3-15,-7 0 0 16,-8-9 0-16,-6-12-3 15,-8-29 1-15,-6-6 0 16,-11-16 1-16,-11-13-2 16,-18 14 1-16,-27 5-2 15,-36-18-1-15,-14 9-2 16,-25 3 1-16,-42 10 1 0,-3 2 0 16,-22 4-9-16,-17 25-2 15,14 16 1-15,-4 24 4 16,0 14-10-1,14 18-5-15,11 18-21 0,4 17-11 16,17 22-43-16,28 8-16 16,36-14-73-1</inkml:trace>
  <inkml:trace contextRef="#ctx0" brushRef="#br0" timeOffset="79570.153">24250 11991 316 0,'-42'-9'121'0,"31"2"-95"0,0-2 11 15,11 3-2-15,0-7-5 16,4-6 2-16,7-2-2 0,3-8-1 15,7 1-16 1,4 6 3-16,3 0 2 0,0 0 1 16,7 0 1-16,15 13 2 0,10 9 1 15,7 9-1-15,-4 35-2 16,-3 16-4-16,-7 18 0 16,-14 10-3-16,-11 19 2 15,-14 5-4-15,-14-11-1 16,-14-10-2-16,-18 0 0 15,-10 6-2-15,-7-16 1 16,-1-18-4-16,4-7-2 16,0-15 0-16,1-13 1 15,2-9-1-15,4-9-1 16,4-20-2-16,7-18 1 0,10-6-1 16,8-7 0-16,10-3 0 15,10 3-2-15,8 4 0 16,3 2 0-16,7 16 3 15,4 10 0 1,7 9 1-16,3 9 0 0,-3 10 0 16,-4 3 2-16,-3 6-3 15,-4 7-2-15,-3 2-18 16,-7-5-7-16,-4-7-27 16,0-6-10-16,-4-10-32 15,1-9-12-15,-4-3-69 16</inkml:trace>
  <inkml:trace contextRef="#ctx0" brushRef="#br0" timeOffset="80393.309">24867 11223 288 0,'-7'-9'107'0,"7"-1"-83"0,0-2 17 16,4 5 4-16,-1-2-6 15,1 0 1-15,-1-4-5 0,1 4-1 16,-1-1-19-16,4 1 2 0,1-4 1 16,2 4 1-1,4 3 3-15,7-4-12 0,11 7-3 16,10-3 1-16,4 6 5 16,4 6 2-16,-11-3 3 15,-8 7-6-15,-6 5 1 16,-7 4-2-16,-15-3 1 15,-10-1-4-15,-11 4-3 16,-6-3-2-16,-4 0-3 16,-4-1 1-16,4-2 1 15,3-4-6-15,7 4 1 16,4-4 1-16,7 4 1 16,7-4 1-16,11 4 0 15,6-1-3-15,8 4 0 16,10-4 2-16,-3 7 0 15,-4 6 1-15,0 0 2 16,-3 0-1-16,-4-3-1 0,-7 3 3 16,-3-3 2-16,-4 0-2 15,-7-3-2-15,-7-3 2 16,-7-4 0-16,-11-2-1 16,-7-1-2-16,-6 1 1 15,-5-1 1-15,-3-3-3 16,8-3-2-16,2-3-5 15,8 7 0-15,7-7-20 16,7 0-7-16,3 0-22 16,8-7-6-16,10 4-27 0,10-3-10 15,15-13-63 1</inkml:trace>
  <inkml:trace contextRef="#ctx0" brushRef="#br0" timeOffset="80617.473">25777 11141 356 0,'0'-34'132'0,"0"21"-103"0,0-9 7 0,0 13-4 0,0 0-3 16,0 2 5-16</inkml:trace>
  <inkml:trace contextRef="#ctx0" brushRef="#br0" timeOffset="80763.932">25777 11051 680 0,'4'18'22'0,"-4"7"-6"0,0 10-5 16,0 6 0-16,0 3-6 16,0 12-1-16,4 0-2 15,-1-5 1-15,4-1-4 16,0-13 0-16,0-2-28 15,-3-10-10-15,-1-6-23 16,-3-7-6-16,-3-5-41 0,-1-4-18 16,-6-6 6-1</inkml:trace>
  <inkml:trace contextRef="#ctx0" brushRef="#br0" timeOffset="80951.383">25488 11348 284 0,'-21'0'107'0,"21"0"-83"0,0 0 17 0,7 0 4 16,7 0-6-16,11 0-1 16,14 0-19-16,10-9-7 15,4 6-7-15,0-7-2 0,0 1 1 16,0 3-2-16,-4-1 1 16,-3 1-20-16,-4 3-6 15,1-3-52-15,-1 6-24 0,-7 3-41 16</inkml:trace>
  <inkml:trace contextRef="#ctx0" brushRef="#br0" timeOffset="81609.013">26254 11192 216 0,'-4'-7'82'0,"1"4"-64"0,-4-3 15 0,7 0 4 16,-4-1-1-16,1-2 2 16,-1 0 0-16,1-1-2 15,-1 4-19-15,0-7 5 0,1 10 5 16,3-6-2-16,0 3 3 16,3-4-5-16,5 1 0 15,2-1 3-15,4 1 3 16,0 0-4-16,7 9-1 0,4 6-4 15,3 6-1-15,8 7-4 16,-8 6-1-16,-3 7-2 16,-11 2 0-16,-11 1-2 15,-6 12-1-15,-8 0-3 16,-3-7-1-16,-4 4-3 16,-3-9-2-16,0-4 1 15,-7-6 1-15,3-6-1 16,4 3 2-16,0-9-2 15,7-4-1-15,3-9-4 16,11-6 0 0,7-4 2-16,4-2-1 15,6-4 1-15,5-3 2 0,2 10 0 16,4-1 0-16,4 10 0 16,-4 0 4-16,-3 0 5 15,-4 0-40-15,0 7-16 16,1-7-41-16,-1-7-15 15,0 4-24-15,0-3-9 16,-3 0-10 0</inkml:trace>
  <inkml:trace contextRef="#ctx0" brushRef="#br0" timeOffset="91743.021">27079 11079 228 0,'4'-13'88'0,"-1"4"-69"0,1-1 24 0,-1 4 7 15,-3 6-4-15,0 0 0 16,0 0-6-16,0 3 0 15,0 7-22-15,0 2 7 0,0 7 3 16,0 3-7-16,-3 6 1 16,-1 0-11-16,1 7-2 15,-1-1-5-15,4 13-3 16,0 0 2-16,4-6 0 16,3 0-1-16,0-10 1 15,0-6-4-15,0-6-2 16,-3 0 2-16,-4-10 0 0,-4-2-39 15,-3-4-15-15,0-3-35 16,-4-3-11-16,1-4-52 16</inkml:trace>
  <inkml:trace contextRef="#ctx0" brushRef="#br0" timeOffset="92029.189">26723 11298 272 0,'-18'-3'101'0,"18"3"-78"0,4-3 13 0,-4 3 0 15,7-3 1-15,3-3 2 16,5-1 1-16,-1 1 0 16,3 3-22-16,1-3 3 0,3-4 0 15,7 10-5-15,4-3-1 16,7-3-9-16,7-4-4 15,3 10-1-15,-3-3 1 16,-4-3-8-16,-3 6-1 16,-4 0-42-16,-3 6-20 15,-7-3-93 1,0 7-60-16,-4-1 96 16</inkml:trace>
  <inkml:trace contextRef="#ctx0" brushRef="#br0" timeOffset="92571.482">27559 11094 292 0,'-7'-22'110'0,"3"16"-86"0,4-3 27 16,0 6 5-16,0-4-19 15,0 4-4-15,-3 0-13 16,-4 3-5-16,-7 3-8 15,-7 4-5-15,-4 2 1 0,7-3-2 16,-6 7-1-16,2-4 1 0,8 7 1 16,4-4-3-16,3 4 0 15,3-3 3-15,8-4 1 16,6-3 1-16,8 1 0 16,3-4-2-16,4 0 1 15,6-3-2-15,1 0 2 16,0 0 0-16,0 0 1 15,3 3 0-15,-3 0 0 16,-1 3 0-16,1 1 2 16,-4 2 3-16,4 4 5 15,-4 5-8-15,-3 1-1 16,0 3-1-16,-8 3 0 16,-2 0 6-16,-8 0 4 0,-4-6 1 15,-6 6 4 1,-8-9-5-16,-7-3 0 15,-3-4-8-15,-3-3-4 0,6 0-1 16,-14-6-1-16,0 0 0 16,1-3 2-16,-1-3-6 15,0-3 1-15,7-1-28 16,1 1-11-16,10-4-23 16,3-2-10-16,8 5-17 15,3-2-5-15,7 2-46 16</inkml:trace>
  <inkml:trace contextRef="#ctx0" brushRef="#br0" timeOffset="93005.995">27496 10922 208 0,'-15'-13'79'0,"12"10"-61"0,-8 6 6 0,8-3 0 16,-4 4-2-16,0 2 4 16,0 3-1-16,0 1 2 15,-1-4-15-15,5 3 9 0,-1 1 5 0,1-1 3 16,-1 1 5-16,1-4-1 15,3-3 2-15,0 3-4 16,0-3 1-16,7-3 10 16,7 0-16-1,4-3-5-15,6-3-8 16,8-3-1-16,3-1-7 16,4 1-1-16,4-1-2 15,-5 10-2-15,1-3 1 16,0 3-1-16,3 0 0 15,-10 0 0-15,-7 0-31 16,3 0-14-16,-3 0-37 16,-8-6-13-16,-3 0-89 15</inkml:trace>
  <inkml:trace contextRef="#ctx0" brushRef="#br0" timeOffset="94338.077">28307 11878 292 0,'-21'0'110'0,"21"-3"-86"0,0 3 7 16,0 0-2-16,0 0-3 0,3 3 2 15,4-3 2-15,7 7 4 16,8-4-19-16,6-3 9 0,11 0 6 16,3 0-3-16,4 0-1 15,0 0-14-15,0 0-5 16,3-10-7-16,0 10-3 16,-3-3-1-16,-7-3 0 15,-7 6-28-15,-8 0-14 16,-9 6-42-16,-8 7-17 15,-4 2-51-15</inkml:trace>
  <inkml:trace contextRef="#ctx0" brushRef="#br0" timeOffset="94560.446">28342 12217 296 0,'-14'9'112'0,"21"-9"-87"0,11 0 31 15,-1-3 6-15,15 0-21 16,10-3-8-16,8 0-16 16,-1-1-4-16,1 1-7 15,3 0-6-15,-8 3-1 0,-2-1-30 16,-8 4-12-16,-7 0-108 16</inkml:trace>
  <inkml:trace contextRef="#ctx0" brushRef="#br0" timeOffset="95406.805">29647 11577 272 0,'-17'-31'104'0,"13"9"-81"0,-3-13 20 0,7 20 3 16,0-7-4-16,4-3-1 16,3 0-5-16,3 0-2 15,1 3-19-15,7 0 6 0,10 3 6 16,11 3 0-16,14 10 2 15,10 9-3-15,1 16-1 16,-4 22-6-16,0 21 1 16,-4 10-2-16,-14 16-2 15,-13 22-2-15,-19 0 1 16,-13-10-4-16,-15-3-1 16,-17 1-4-16,-18-8 1 0,-14-8-4 15,0-16 0-15,0-16-1 16,3-6-2-16,8-16 1 15,3-9-1-15,10-13 0 16,8-12 2-16,10-16-3 16,15-19-2-16,10 4-1 15,14-1 3-15,11 0-2 16,14 4-1-16,13 9 3 16,15 9 0-16,0 10-2 15,-3 9 0-15,-8 6 2 0,-6 10 2 16,-4 6-2-16,-8 3 0 15,-6 4-8-15,-4-4-2 16,-6-6-25-16,-5-6-9 16,-3-13-32-16,0-3-12 15,-6-10-58-15,2 1-26 16,1 0 32 0</inkml:trace>
  <inkml:trace contextRef="#ctx0" brushRef="#br0" timeOffset="95914.836">30406 10737 336 0,'11'-25'126'0,"-1"15"-98"0,1 1 19 0,-8 9 3 15,4 0-10-15,0 0 1 16,0 6-6-16,0 7 1 16,-3 3-20-16,-1-4 0 0,-3 26-2 15,0-7-3-15,0 22-1 16,-3 13-6-16,3-22-3 15,0-6 2-15,0-1 0 16,0-5-1-16,0-4-2 16,-4 6-6-16,1-8-1 15,-1-8-48-15,-3-5-20 16,0-7-44-16,0 4-15 16,0-1-17-1</inkml:trace>
  <inkml:trace contextRef="#ctx0" brushRef="#br0" timeOffset="96410.034">30730 10978 268 0,'18'-25'101'0,"-7"13"-78"0,6-7 6 15,-6 10-2-15,0-4-2 0,-1-3 2 16,1-2-1-16,-4 8 1 15,0-2-15-15,-4 2 11 0,-3 4 6 16,-3-4-9-16,-4 10-1 16,0 0 0-16,-4 0 0 15,-3 10-4-15,3 6-1 16,1-7-2-16,-8 19 2 16,-7 16-1-16,4-6 0 15,4 6-1-15,6-16 0 16,1-3-2-16,6 3 1 15,8 10-2-15,10-16 2 16,-4-3-6-16,29-4-1 16,21 1 2-16,-11-10 3 0,-10 0 0 15,18-15 0-15,13-10-3 16,-24 0-1-16,-7 4 1 16,-14-26 1-16,-15-15-6 15,-13 2 0-15,-15 1-3 16,-10 3 0-16,-11 3-3 15,4 15 1-15,6 7-14 16,-2 3-3-16,6 4-27 16,0 5-11-16,4 4-18 15,11 9-7-15,2 3-23 16,5 12-7-16,6 7-16 16</inkml:trace>
  <inkml:trace contextRef="#ctx0" brushRef="#br0" timeOffset="97027.015">31090 10430 332 0,'-10'-44'123'0,"6"28"-95"0,-10-3 7 0,7 10-4 0,-4-7-8 15,-3 7-2-15,-10-4-7 16,-12-2-1-16,-13 2-8 16,-11 1 4-16,-7 5 1 0,-14 4-3 15,-29 6 1-15,-6 7-1 16,-22 8 1-16,-20 33 4 15,-8 30 3-15,-7 10 3 16,7 34 1-16,18 23-8 16,3 24-4-16,11 23-4 15,14 15 0-15,22 9 0 16,24 10 1-16,24-12-2 16,22-14 1-16,32-8-2 15,34-29-1-15,22-28 3 16,28-28 2-16,43-26 2 0,28-30 3 15,35-26-1-15,35-25 2 16,7-41-2-16,29-28 2 16,-4-15 0-16,4-38 1 15,-8-29-2-15,-10-37 1 16,-35-18-6-16,-32-39-1 16,-46-12 0-16,-53 13 2 15,-49 12-5-15,-57 3-1 16,-63 44-2-16,-57 25 0 15,-31 32-3-15,-46 34 1 16,3 35 0-16,4 31-1 16,42 25-27-16,46 25-14 15,35 19-71-15,39 12-32 0,28 7-39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7T23:36:15.90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13099 3221 220 0,'0'-9'85'0,"3"9"-66"0,1-6 12 0,-1 2 3 16,-3 1-7-16,0-3 1 15,0 3 0-15,0 3 0 16,0-3-15-16,-3 3 3 0,-4 0 4 16,-4 0-2-16,-3 3 1 15,-4 6-6-15,1 4 0 16,-4 6-6-16,-1-10-2 15,1 16 0-15,0-6-1 16,0 6-5-16,-4 0 1 16,-3-3 2-16,-4 3 1 15,0-3-4-15,4 0 1 16,4-3 0-16,2-4 0 16,5-2-3-16,3-4 2 15,3 1 1-15,7-4 0 16,8-3 0-16,7-3 2 0,6 0 1 15,4-3 1-15,4-3-5 16,0 6 1-16,-1-3-2 16,5 3 0-16,-1 0 2 15,-3 3 2-15,3-3-3 16,0 9 0-16,0 1 5 16,1 5 2-16,-1 7-2 15,-4 7-1-15,-2 2 5 16,-5 10 3-16,-3-4 2 15,-7 1 5-15,-3-4-1 16,-8-2 1-16,-6-4-3 0,-11-3 1 16,-4-9-5-1,0 3 1-15,-3-10-7 16,-4 0-1-16,1-2-2 0,-5-7 1 16,-3-7-4-16,1 7 0 15,2-9-1-15,8 9 0 16,3 0-3-16,8 0-1 15,10 0-39-15,10 0-18 16,15-9-22-16,10-4-8 16,11-9-69-1</inkml:trace>
  <inkml:trace contextRef="#ctx0" brushRef="#br0" timeOffset="658.398">13522 3572 220 0,'0'-9'82'0,"0"9"-64"0,0-6 13 0,0 6 3 16,0-3-5-16,0-7 1 15,-4 4 0-15,1 0 1 16,-1-1-16-16,-3 1 4 0,0-3 2 16,0 9 0-16,0 0 2 15,0 0-4-15,-7 9-2 16,0 0-5-16,-4 10 0 16,1 6-5-16,-1 10-2 15,0 9 0-15,4-3 1 16,4-4-3-16,3-6 0 0,7 1-1 15,3-13 1-15,8-7-2 16,-1-9 2 0,1-3-2-16,7-15-1 0,-4 2 5 15,7-25 1-15,-4 10 4 16,1 0 4-16,0 0 5 16,-8 3 3-16,1 0-5 15,-8 6 0-15,1 9-10 16,-4 10-2-16,0 0-5 15,-4 10-1-15,1 15 1 16,3-6 0-16,0-4 0 16,3 4 2-16,4 6-28 15,4-3-9-15,3-3-40 16,0-10-15-16,4-2-98 16</inkml:trace>
  <inkml:trace contextRef="#ctx0" brushRef="#br0" timeOffset="1199.42">13829 3801 316 0,'-11'-6'118'0,"11"0"-92"16,-3-4 22-16,3 1 4 0,0-1-10 16,0 1 0-16,0 0-11 15,0-4-2 1,0 4-16-16,0-7 3 0,0 0 4 0,3-2-5 16,1-4 0-16,3-3-5 15,0-1-1-15,4-5-3 16,-1 0 1-16,1-4-2 15,-1 7 0-15,1 3-1 16,-1 9 0-16,-2 1-5 16,-1 8 1-16,-4 10 2 15,-3 7 1-15,0 9-1 16,0-4-2-16,0 1 1 0,0 3-1 16,0 0 0-16,4-4 0 15,3-2 0-15,3 3 0 16,-3-7-3-16,11-6 2 15,3 3 1-15,0-2 2 16,-3-1-1-16,0 0 2 16,-4 3-4-16,-4 3 0 15,-3 10 1-15,-7 13 2 16,0-7-17-16,0-3-4 16,0-4-40-16,4-2-16 15,-1-6-52-15,4-7-21 16,0-3-2-1</inkml:trace>
  <inkml:trace contextRef="#ctx0" brushRef="#br0" timeOffset="1591.537">14245 3563 336 0,'-10'0'126'0,"10"3"-98"0,3 0 8 16,1-3-2-16,6 0-13 16,4 0-2-16,4-3-5 0,3 0 1 15,4-6-8-15,3-4 2 0,0 0 4 16,1-5-5 0,-8 5 0-16,-7-3 2 0,-7-2 4 15,-11 8-4-15,-6-2 0 16,-4 12-9-16,-4 0 0 15,-7 15-1-15,1 1 0 16,-5 12 0-16,8 4 0 16,7-1-3-16,7 3 2 15,11-15-1-15,10 6 0 16,3-15 4-16,8-10 1 16,7-7 1-16,0 4 0 15,-1-6-13-15,-3 3-7 16,1 3-46-16,-5 3-20 15,-2 0-92 1</inkml:trace>
  <inkml:trace contextRef="#ctx0" brushRef="#br0" timeOffset="2522.294">13053 4519 268 0,'10'-31'101'0,"-10"31"-78"0,7-25 20 0,-3 19 5 16,-4-1-6-16,0 4 2 16,0 6-7-16,0-3 0 15,-4 16-21-15,1-3 4 0,-8 37 3 16,4-10-3-16,-7 20-2 15,4-7-6-15,-8 16-2 16,4-12 0-16,0 15 4 16,3-13-6-16,4 1 0 15,0-10-2-15,11-6-1 16,10 3-1-16,7-28 2 0,-4-3-1 16,33-16 0-16,-11 0-1 15,14-10 0-15,-11 4-2 16,0-3-2-16,-6-1 1 15,-1 4 1-15,-7-4-23 16,0-2-8-16,-3 2-32 16,0-5-14-16,-4 2-55 15,3-9-22-15,-2 4 7 16</inkml:trace>
  <inkml:trace contextRef="#ctx0" brushRef="#br0" timeOffset="2812.428">13127 4820 336 0,'-14'7'126'0,"14"-7"-98"0,7 6 25 0,-7-6 7 15,10 0-13-15,1 0-3 16,14-6-7-16,-4-1-3 15,11-12-19-15,-4 10-7 0,7-10-1 16,-7 0-4-16,8 4-2 16,-8-1-3-16,7 0 1 15,-7 4-32-15,4-1-13 0,3-2-26 16,-6-4-7-16,-12 9-73 16,-6-8-55-1,-8 5 84-15</inkml:trace>
  <inkml:trace contextRef="#ctx0" brushRef="#br0" timeOffset="3032.168">13113 4453 332 0,'3'-3'126'0,"-3"3"-98"0,39-9 17 15,-18 3-1-15,11-4-4 0,3-2 3 16,-3-4-15-16,-7 13-5 15,17-22-13-15,-7 15-6 0,15 1-1 16,13-7-4-16,-6 7-2 16,-8 6-47-16,-7 6-21 15,-3 3-48-15,-7 0-18 16,3 1 7 0</inkml:trace>
  <inkml:trace contextRef="#ctx0" brushRef="#br0" timeOffset="3437.407">14051 4601 316 0,'7'-13'121'0,"-3"7"-95"0,3 0 18 16,-4 3 2-16,-3 3-5 0,0 0 2 16,0 0-6-16,-3 0-2 15,-4 6-20-15,-4 10 0 0,-3 12-1 16,-7 6-5-16,0 13-3 15,-4-3-3-15,0 0 0 16,1 6-2 0,-5-6-1-16,5-3-2 0,3-3 1 15,3-4 1-15,4-9 0 16,0-6-40-16,3 0-15 16,4-10-37-16,4-9-15 15,-1-6-52 1</inkml:trace>
  <inkml:trace contextRef="#ctx0" brushRef="#br0" timeOffset="3664.43">13787 4629 376 0,'7'0'143'0,"0"0"-112"0,7 9 19 15,-4-9 1-15,1 7-11 16,0 5-1-16,-1 4-14 15,4 6-2-15,0 3-14 16,0 3-5-16,1 4-1 0,-1-4-2 16,0 0 2-16,0-3-22 15,4-3-7-15,-1-6-36 16,1 2-12-16,-4-8-61 16,4 6-26-16</inkml:trace>
  <inkml:trace contextRef="#ctx0" brushRef="#br0" timeOffset="4068.01">14143 4827 296 0,'3'-19'110'0,"4"3"-86"0,4-6 11 0,-4 13 1 0,4-4-5 15,3 4 2-15,0 3 1 16,4 9 4-16,-4 12-21 15,0 14 2-15,-4 8-1 0,1 13-6 16,-4 19 1-16,0 16-8 16,-7 3-1-16,0 3-4 15,0 3-1-15,-3 12-4 16,-1-8-1-16,4-11-28 16,0-11-13-16,0-17-19 15,0-15-7-15</inkml:trace>
  <inkml:trace contextRef="#ctx0" brushRef="#br0" timeOffset="4412.454">14210 4980 312 0,'-14'22'115'0,"17"-16"-89"0,8 7 12 0,-1-10 1 16,5 3-10-16,6-2-2 16,3-4-4-16,8 0-3 15,7-10-10-15,7 1 5 0,0-7 2 16,0-3 6-16,-8 0 6 0,-9-3-10 16,-12-3-3-16,-17-3-5 15,-17-3-2-15,-12-4-5 16,-6-2-3-16,-7 2 0 15,-4 4-1 1,-3 9-3-16,3 9 2 0,7 13-15 16,7 0-6-16,14 10-33 15,11 2-15-15,11-2-32 16,7-7-13-16,3-3-24 16</inkml:trace>
  <inkml:trace contextRef="#ctx0" brushRef="#br0" timeOffset="4877.449">14792 4754 324 0,'-32'-6'121'0,"22"0"-95"0,-8-7 16 0,11 7-1 16,-4-3-21-16,1-1-3 15,-1 4-5-15,1 3 2 16,-1 9-7-16,0 13-2 0,1 9 1 16,-1 7-3-16,4 2 0 0,7 1 5 15,7 0 5-15,11-7-3 16,7 0 0-16,3-9-2 15,0-6 0-15,4-13 0 16,-4-6 0-16,-3-7 7 16,-4-5 4-16,-7-7 11 15,-7-10 5-15,-7 1-7 16,-3-13-2-16,-8-6-15 16,-7 3-4-16,1 0-7 15,-1 6-3-15,0 13-5 16,4 6-2-16,4 10-31 15,3 12-10-15,3 9-29 16,8 13-10-16,3 9-86 16,3 1-52-1,8-1 108-15</inkml:trace>
  <inkml:trace contextRef="#ctx0" brushRef="#br0" timeOffset="5117.376">14990 4946 384 0,'0'-3'145'0,"3"-4"-112"0,1-2 23 0,-4-1 3 15,3 1-22-15,1-3-6 16,3-10-12-16,0-3-2 16,3-7-10-16,4 7 2 0,1 6 4 15,-1 7-1-15,3 12 1 0,1 9-5 16,0 4-3 0,-4 5-2-16,0 4 0 0,0-3-2 15,0 0-1-15,-3-3-24 16,3-4-9-1,0-5-32-15,0-4-13 16,-3-3-25-16,3-3-11 0,0-4-35 16</inkml:trace>
  <inkml:trace contextRef="#ctx0" brushRef="#br0" timeOffset="5525.597">15371 4764 308 0,'-18'25'115'0,"21"-16"-89"0,1 7 12 0,-1-10-1 16,8 1-16-16,3-4-4 15,4-3 5-15,7-10 3 16,-1-2-13-16,1-13 2 0,-4 3 2 16,-7-6 9-16,-7-1 7 15,-10 1-2-15,-8 6 2 16,-7 6-14-16,-3 7-5 16,-3 18-6-16,-1 10-2 15,4 9-1-15,3 7 0 0,4-1-5 16,7 1 1-16,3-4-2 15,4-2-2-15,7-8-2 16,8-5 1-16,6-3-32 16,7-13-13-16,0 0-41 15,0-3-15-15,4-10-65 16</inkml:trace>
  <inkml:trace contextRef="#ctx0" brushRef="#br0" timeOffset="5781.587">15667 4914 320 0,'0'3'121'0,"0"-3"-95"0,3 0 38 0,-3 0 11 15,0-9-18 1,0 0-3-16,0-1-18 0,0-2-7 16,0-7-17-16,4-6-5 0,-1 0-1 15,5 0-5-15,-1 6-3 16,3 9 1-16,1 10 0 15,-1 10 3-15,1 9 1 16,-1-1-1-16,1 1-2 16,0-3-19-16,-1 0-10 15,-3-7-45-15,0 0-19 16</inkml:trace>
  <inkml:trace contextRef="#ctx0" brushRef="#br0" timeOffset="6049.642">15854 4018 428 0,'-7'-19'159'0,"7"13"-124"0,-4 6 20 15,4 0-2-15,0 0-24 16,0 9-5-16,0 7-9 15,0 18-2-15,0 23-7 16,4 8-2-16,-1 4 2 0,1 13-3 0,-4 9 0 16,0-3-3-16,0-7-3 15,0-9-23 1,0-9-10-16,0-13-34 0,0-12-16 16,0-13-104-1</inkml:trace>
  <inkml:trace contextRef="#ctx0" brushRef="#br0" timeOffset="6263.52">15716 4403 388 0,'7'22'145'0,"11"-12"-112"0,10 5-3 0,-14-12-8 0,11 1-12 16,14-4 0-16,17 0-9 15,4-7 0-15,-3 1-1 16,-11 0-11-16,-11-1-5 0,-7 1-102 16,-7-3-46-16,-10-1 28 15</inkml:trace>
  <inkml:trace contextRef="#ctx0" brushRef="#br0" timeOffset="7595.28">11857 3381 308 0,'-7'-9'115'0,"7"2"-89"0,0 7 14 16,0 0 3-16,0 0-9 15,3 10 1-15,1 2-9 16,-1 1-4-16,4 6-12 16,1 3 0-16,-1 0 1 0,0 12-4 0,-4 1-2 15,1 5-2 1,-1 4 0-16,1 3 0 0,-4-3 1 16,0-9-2-16,0 2 1 15,-4-8-29-15,1-8-11 16,-1-5-33-16,1-3-11 15,-8-13-76 1</inkml:trace>
  <inkml:trace contextRef="#ctx0" brushRef="#br0" timeOffset="7836.296">11550 3641 256 0,'-25'13'96'0,"22"-4"-75"0,3 7 12 0,3-10 0 0,4-3 4 15,4-3 7-15,7-3-7 16,10-6 1-16,11-7-22 16,10 0-7-16,4-2-2 0,0 5-6 15,-4 7-3-15,-6-4 1 16,-1 1 2-16,0 3 0 16,-3 0-1-16,-4 2-26 15,-3-2-10-15,-4 3-15 16,-3 3-6-16,-4 0-84 15</inkml:trace>
  <inkml:trace contextRef="#ctx0" brushRef="#br0" timeOffset="8165.456">12220 3265 312 0,'-7'0'118'0,"7"0"-92"0,0 0 13 0,0 3 0 16,-3 3-10-16,-8 7 0 16,-7 9-7-16,-6 3-2 15,-4 6-11-15,-4 7-8 0,-4 0-3 16,-2 2 3-16,-5 14 1 15,1 2 0-15,0 4-2 16,3-10-2-16,4-9 1 16,6-1-23-16,8-8-12 15,4-7-17-15,2-6-4 16,8-10-12-16,4 1-2 0,3-20-38 16</inkml:trace>
  <inkml:trace contextRef="#ctx0" brushRef="#br0" timeOffset="8440.167">11557 3231 260 0,'-11'-10'96'0,"11"1"-75"0,0 9 21 0,0 0 3 15,4 0-1-15,3 9 1 16,4 1-8-16,6 24-2 15,11-3-20-15,8 10 0 0,6 9-1 16,4 4-1-16,3 15 0 16,-3 9-5-16,-7 4 0 15,-4-10-7-15,1 0-3 16,-5 0-48-16,-2-9-21 16,-5-4-68-1,1-5-71-15,-4-20 70 16</inkml:trace>
  <inkml:trace contextRef="#ctx0" brushRef="#br0" timeOffset="11721.954">11980 6244 204 0,'0'-13'77'0,"0"13"-60"0,4-22 17 0,-4 22 6 0,0-9-6 16,0 6 3-16,0-3-8 15,0-4-3-15,0 10-14 16,0 0 3-16,3 19 3 0,1-3 1 15,-1 15 1-15,5 13-5 16,-5-10-1-16,1-5-6 16,3 18-3-16,-4 18 0 15,1-21-1-15,-1-6-2 16,1 0 1-16,-1-7-4 16,1 0 0-16,-1-9-10 15,1-3-3-15,-1-6-28 16,1-4-11-16,-1 0-27 15,-3-12-12-15,0-3-26 16</inkml:trace>
  <inkml:trace contextRef="#ctx0" brushRef="#br0" timeOffset="13091.494">12005 5937 220 0,'-3'-16'85'0,"3"10"-66"0,3-1 10 16,-3 1-1-16,4 0-1 15,-1 3 3-15,1-4 1 16,-1 4 1-16,1 0-17 0,-4-3 0 16,3 12 1-16,1-6 12 15,3 13 6-15,0-4-4 16,10 19-1-16,-2 0-5 0,20 32-1 16,14 18-3-16,-13-21-1 15,-5-10-4-15,1 12 1 16,-7-11 0-16,-8 20-1 15,-3-11-5-15,-14 12-4 16,0-13-1-16,-21 1-1 16,4-7-2-16,-12-6-2 15,-2 6 1-15,17-22 1 16,-1-3-1-16,1-3-1 16,-3 0-2-16,13-12-7 15,-3-1-3 1,4-3-59-16,6-3-26 15,4-3-109-15</inkml:trace>
  <inkml:trace contextRef="#ctx0" brushRef="#br0" timeOffset="14230.025">12792 6219 216 0,'3'-28'82'0,"1"15"-64"0,-22-6 15 0,18 16 4 16,4-6-1-16,-1-1 0 16,1-2-4-16,-1-1 0 15,1 4-18-15,-4-1 5 0,3 7 4 16,-3-3-1-16,4 28-1 15,-1-6-5 1,1 21 0-16,-1-5-7 0,1 11-1 16,-1-8-2-16,1 12 1 15,0-3-4-15,-1 9 0 16,1-9-1-16,-1 6-2 16,-3 7 1-16,0-26 1 15,0 3 1-15,0-8 1 16,0-4-27-16,0-7-9 15,0-5-30-15,-3-4-12 16,-1-3-86 0</inkml:trace>
  <inkml:trace contextRef="#ctx0" brushRef="#br0" timeOffset="14742.929">12764 6090 288 0,'-15'-6'107'0,"15"6"-83"0,-3-10 8 16,3 10 1-16,0-3 1 15,0-3 6-15,3 3-10 16,1-3-3-16,-1 6-16 16,1 0 4-16,3 15 3 0,0-5-2 15,7 12 1-15,-3-3-3 0,6 6 1 16,-2-3 1-16,6 0-1 15,-4 3-1-15,12-7 1 16,-8-2-4-16,14-3-1 16,-7-4-2-16,11-9 0 15,-7 0-2-15,7-22 1 16,-8 3-4-16,5-15 0 16,-8 6-1-16,0-1 1 15,-3 4 2-15,-4 6 2 16,-3 4-3-16,-4 15-3 15,0 0 2-15,-4 25 2 0,-3-6 0 16,0 18 0 0,-3-8-3-16,0 11-2 15,-1-8-2-15,1 8 1 16,-1-8 1-16,4 12 2 0,0-10 1 16,0 4 1-16,0-10-5 15,-3 3-1-15,-1-6-15 16,1 0-6-16,-1-9-30 15,-3 9-11-15,-3 7-20 16,-1-14-7-16,4-2-83 16</inkml:trace>
  <inkml:trace contextRef="#ctx0" brushRef="#br0" timeOffset="15175.715">13589 6466 324 0,'-11'0'121'0,"11"0"-95"0,-7 4 14 0,7-4-1 15,0 9-8-15,0-9-1 16,4 16-3-16,-4-7 0 0,10 4-15 16,12 5 2-16,6-5 2 0,4-7 5 15,-1-3 4-15,5-3-4 16,-5-3-3-16,-2-3-6 16,-5-3 0-16,-3-4-7 15,-3-3-3-15,-4 1 1 16,-3-1 2-16,-4-3-2 15,-7 10 0-15,-4-10-1 16,-3 6-2-16,0-5-8 16,0-1-5-16,4 3-22 15,-1 0-8-15,4 1-12 16,4 12-4-16,-1-4-14 16,4 7-5-16,4 0-72 15</inkml:trace>
  <inkml:trace contextRef="#ctx0" brushRef="#br0" timeOffset="15522.285">14256 5958 388 0,'-4'-9'145'0,"4"6"-112"0,0-3 3 0,0 6-6 15,0 0-7-15,0 0 3 16,4 6 1-16,3 3 3 0,0 7-16 16,-4 12-1-16,1 16 0 0,-1 9-7 15,-3 4-1-15,0-1-3 16,4-2-2-16,0-1 1 15,-1-3-1-15,1-3-3 16,-1-3 2-16,1-6-37 16,-1-7-16-16,1-6-37 15,-4-9-13-15,0-7-62 16</inkml:trace>
  <inkml:trace contextRef="#ctx0" brushRef="#br0" timeOffset="15762.461">14510 5908 384 0,'-7'-15'145'0,"10"11"-112"0,-3 4 10 0,4 0-2 16,3 4-10-16,0 2-1 15,0 6-5-15,0 7-2 16,0 9-12-16,4 20 0 0,3 8 0 15,0 4-4-15,0-1-2 16,0-6-5-16,-3-2-2 16,-1-4-48-16,-3-7-21 15,0-2-15-15,-7-10-3 16</inkml:trace>
  <inkml:trace contextRef="#ctx0" brushRef="#br0" timeOffset="15977.571">14372 6241 324 0,'11'6'121'0,"3"3"-95"0,14 4-8 16,-10-7-11-16,10 4-1 16,7-1 6-16,4-3-6 15,0 1-1-15,-4-1-3 0,-3-3-4 16,-4 6-1-16,-7-2-47 0,-3-4-19 15,-4 6-60 1</inkml:trace>
  <inkml:trace contextRef="#ctx0" brushRef="#br0" timeOffset="16123.783">14827 6379 292 0,'7'0'110'0,"-7"0"-86"0,11 0 18 0,-8 0 1 15,4 3-12-15,1 0-3 16,-1 3-16-16,0 4-5 15,0-1-5-15,0 4-2 0,-4-4 3 16,-3 10-24-16,0 0-11 16,4 3-124-16</inkml:trace>
  <inkml:trace contextRef="#ctx0" brushRef="#br0" timeOffset="16335.077">14898 5977 340 0,'-28'-28'129'0,"21"25"-100"0,-1-3 0 15,8 6-7-15,0 0-20 16,0 0-3-16,0 0 0 16,4 0 0-16,0 6 1 15,3-3-5-15,0 3-1 0,0-3-46 0,-4 10-18 16,4 0-63-1</inkml:trace>
  <inkml:trace contextRef="#ctx0" brushRef="#br0" timeOffset="16661.309">15088 6397 420 0,'0'-22'156'0,"0"7"-121"0,4-4 6 0,-4 10-5 15,3-1-7-15,-3 1 5 0,0-4-7 16,4 1-4-16,-1 9-13 16,4 9 0-16,1 6 3 0,2 10-7 15,-3 16-3-15,0 22 0 16,0 18 0-16,0-3-1 15,0 7-2-15,-3-4-6 16,-4 4-4-16,0 5-30 16,0-11-13-16,0-14-35 15,0-18-12-15,7-25-194 32,0-19 145-32</inkml:trace>
  <inkml:trace contextRef="#ctx0" brushRef="#br0" timeOffset="16976.735">15145 6388 328 0,'-21'9'123'0,"17"-2"-95"0,1 5 3 0,3-9-4 16,7 4-9-16,3-1 1 16,4 3 10-16,7 1 3 15,4-10-16-15,0 0 0 0,0 0 0 16,-1-3-4-16,1-4 1 15,-4-2-2-15,-7 0 3 16,-3 2 6-16,-8-8 2 16,-3-11-5-16,-7 1 0 15,-7-9-8-15,-7 3-3 16,-4-7-3-16,-3 0 0 16,0 1-4-16,7 18 0 0,3 0-6 15,0 10 0-15,1 2-30 16,6 11-11-16,8 5-24 15,6 3-7-15,4 4-101 16</inkml:trace>
  <inkml:trace contextRef="#ctx0" brushRef="#br0" timeOffset="17246.338">15374 5889 332 0,'-11'-37'126'0,"8"15"-98"0,-1-3 21 0,4 15 4 16,0 1-11-16,-3 6 0 15,-1 6-18 1,1 6-4-16,-1 10-12 0,1 6-1 0,3 7 3 16,0 12-6-16,3 9 0 15,4 10-4-15,4-1-1 16,3-2 3-16,4-7 1 15,3-6-43-15,-3-6-20 16,-1-3-39-16,-3-4-13 16,-3-3-39-1</inkml:trace>
  <inkml:trace contextRef="#ctx0" brushRef="#br0" timeOffset="17831.615">15508 6181 316 0,'-3'19'121'0,"10"0"-95"0,3 25 27 16,1-29 6-16,3 10-12 15,7-3-3-15,4 10-13 16,3-4-7-16,4-3-14 16,-4-3 2-16,0-3 4 0,-3-10-4 15,-4 1-2-15,-3-10-3 16,-4-4-2-16,-4-2-8 15,-3-3 0-15,-3 6-19 0,0-4-6 16,-4-2 2-16,0 9 0 16,0 0 10-16,0 0 5 15,0 0 4-15,0 0 3 16,0 0 4-16,0 0 2 16,0 0 6-16,0 0 5 15,0 0-3-15,0 0 2 16,0 0-3-16,0 0 0 15,0 0-1-15,3 0 2 16,1 0-1-16,3 0 0 16,0 0-5-16,0-3-1 15,0 0 3-15,0-4 3 16,0 4 5-16,3-6 1 16,1-7 3-16,0 4 1 0,-1-1-8 15,1 1-2-15,-4 2-7 16,-4 1-2-16,-3 9 2 15,-3 9 3-15,-4 4 2 16,-7 12 1-16,-4 19-2 16,-7 25 1-16,-6 12-2 15,-5 7 0-15,1 3-3 16,0 9-2-16,3-3 1 16,7-15-1-16,4-13-31 15,4-13-14-15,2-12-50 16,5-16-22-16,3-9-84 15</inkml:trace>
  <inkml:trace contextRef="#ctx0" brushRef="#br0" timeOffset="19277.833">12936 7401 240 0,'11'-35'90'0,"-11"35"-70"0,14-34 10 16,-10 28 2-16,3-10-5 0,0 3 4 16,0-2 7-16,-4 2 3 15,1 1-21-15,-1 2 2 0,1 10 1 16,-1 0 3-16,4 16 4 15,-3-4-5-15,3 17-3 16,0-4-1-16,0 41-1 16,0-16-5-16,0 16 1 15,-3-7-5-15,-4 4 1 16,0-10-7-16,-7 4-1 16,3-7 0-16,1-3 2 15,-1-10-3-15,1-5 0 16,-1-7-1-16,4-3 1 0,0-3-2 15,4-4 2-15,-1-2-2 16,8-4 2 0,-1-3-2-16,19-6-1 0,-8 0 1 15,18-9 1-15,-8 3-1 16,12-13 2-16,-8 6-2 16,4-8 2-16,-8 2-2 15,-2-6-1-15,-5 3 3 16,-10-3 0-16,-3 3 1 15,-14-7 0-15,-1 7-2 16,-17-6 1-16,3 3-4 16,-24 3 0-16,7 0 1 0,-11 0 0 15,10 7 0-15,1-1 0 16,7 7-3-16,7-1 0 16,3 1-3-16,8 6 1 15,2-4 1-15,19-5-1 16,-4 2 4-16,25-8 2 15,-7 2 0-15,13-9-1 16,12-10 1-16,-15 7-1 16,-7 3 2-16,0-16 3 15,1-21-2-15,-15 15 0 16,-4 6 1-16,-10-9 0 16,0 9-5-16,-21 0-1 15,4 7-4-15,-29 8 1 16,7 5 1-16,-10 11 2 15,6 4-12-15,8 15-6 16,3-2-18-16,11 14-8 16,3-2-7-16,11 10-2 0,7 14-19 15,4-8-7-15,-1-7-72 16</inkml:trace>
  <inkml:trace contextRef="#ctx0" brushRef="#br0" timeOffset="19797.908">13755 7721 308 0,'-14'-13'115'0,"10"1"-89"0,-6-10 19 0,6 9 1 15,-3-3-7-15,-7-2 2 16,3 5-8-16,1-3-3 16,-4 10-16-16,0 3-2 0,-1 6 1 15,5 0-5-15,-11 19-2 16,3 3-3-16,-7 13-3 16,8-7 3-16,-1 10 2 15,4-7-2-15,10 1-2 16,1-7 4-16,13-9 4 0,1 0 1 15,14-10 2 1,14-9 0-16,-4-9 2 16,-3-10-1-16,-4-6 2 15,0-6-2-15,-10-4 0 16,-4 1-3-16,-4 2-1 0,-3 10-3 16,0 7-1-16,-3 8-3 15,-4 14 1-15,0 8-2 16,4 4-1-16,3 3-2 15,3 0 1-15,1 3 1 16,3-3 0-16,3-3-5 16,1-3 1-16,0-4-31 15,-4-3-12-15,0-5-38 0,-3 5-14 16,-1-9-97 0,4 6-45-16,0-12 125 15</inkml:trace>
  <inkml:trace contextRef="#ctx0" brushRef="#br0" timeOffset="20205.458">14210 7523 384 0,'14'-25'145'0,"-7"16"-112"0,0-7 12 0,-3 13-2 16,-4-3-19-16,-7-1-1 15,-8 1-7-15,-6 6 0 16,-7 3-9-16,-7 7 0 0,7 5 3 15,6-5-6-15,1 12 0 16,-3 12-7-16,6 1-2 0,11-7-1 16,10 6 2-16,12-6-1 15,9 1 4-15,8-4 0 16,3-6 1-16,1 6 0 16,-1-3 0-16,-3-4 0 15,-4 1 2-15,-7-3-1 16,-3-4-1-16,-4 1 18 15,-7-4 8-15,-7-2-7 16,-7-4-1-16,-7 3-8 16,-15-3-2-16,-9-3-6 15,-12 10-2-15,1-4-2 16,3 0 0-16,4 0 2 16,10 1 0-16,4-1-33 0,10-3-15 15,7 0-27-15,8-3-8 16,17-6-104-1</inkml:trace>
  <inkml:trace contextRef="#ctx0" brushRef="#br0" timeOffset="20596.107">14460 7739 272 0,'-24'13'104'0,"24"-13"-81"0,0 0 12 0,0 0 0 15,7 6-10-15,3-3-2 0,8-3 6 16,7 7 6 0,3-7-18-16,7-7 4 0,-3-2 2 15,0-4-6-15,-4-5 1 0,-7-7-5 16,-10-1 2-16,-4 8-6 16,-11-11-1-16,-13-2 0 15,-8 9 2-15,-7 10 1 16,7 15 3-16,4 0-5 15,-7 22-3-15,-7 13-1 16,6 9-1-16,12-4-5 16,10-2 1-16,14-3 4 15,18-4 2-15,17-5 0 16,14-11 1-16,1 1-4 16,-1-13 0-16,-3-2-8 15,-3-4-4-15,-12 0-37 16,-2 0-15-16,-12 0-51 15,-3 3-21-15,-6 3-26 16</inkml:trace>
  <inkml:trace contextRef="#ctx0" brushRef="#br0" timeOffset="21361.157">15251 7464 260 0,'7'-13'96'0,"0"4"-75"0,3-1 19 0,-6 4 2 16,-1 3 6-16,1 0 6 15,-4 3-7-15,0-4-4 16,-7 4-24-16,-4 0 0 0,-3 0-1 15,-7 4-8-15,0-1-1 16,-4 3-5-16,0 0-1 16,1 4-3-16,3 2-3 15,3 4 2-15,4 0 0 0,7-4-4 16,3 10 1-16,11-3 2 16,7 0 1-16,8 0 1 15,6-1 0-15,0 1-3 16,4 6 2-16,-1 0 1 15,1 0 2-15,0 4-1 16,-4-1 2-16,-3-3 9 16,-4 0 7-16,-7 0-1 15,-10-3-1-15,-8 0-5 16,-6-3-2-16,-5 6-4 16,-6-9 1-16,-3-4-4 15,-5-6-2-15,1-6-7 16,-4-3-4-16,1-3-43 15,2 0-20-15,8-1-94 16,4 4-80-16,3 0 90 16</inkml:trace>
  <inkml:trace contextRef="#ctx0" brushRef="#br0" timeOffset="23162.81">12079 8994 264 0,'-10'-13'101'0,"10"13"-78"0,-8-9 9 16,8 6 0-16,-3-4-5 15,3 4 2-15,-4-3-1 16,1 0 0-16,3-7-15 16,0 4-1-16,3-7-1 0,1 3 0 15,7-5 1-15,-4-1-2 16,10 0 1-16,1 3-2 15,14 4 2-15,-4 2 3 16,11 7 3-16,-8-3 0 0,12 19-1 16,-8-4 0-16,4 19 3 15,-7-6-2-15,-8 31 1 16,-3-12-3-16,-10 16-1 16,0-14-8-16,-22 8-2 15,4-11-2-15,-18 4 1 16,4-6 0-16,-21 0 1 15,10-7-2-15,-10-3-2 16,6-6-2-16,5-6 1 16,2-4 1-16,5-12 0 15,6 0 0-15,8-9 0 16,-1-1-5-16,22-8 1 16,-4 2 0-16,24-6 2 15,-2 10-1-15,9-4 1 16,-6 10 2-16,7 6 0 0,-7 0-3 15,-1 0 2-15,-2 0-19 16,-5 3-9-16,-3-3-18 16,4 0-9-16,-7 0-16 15,-4 0-5-15,0 0-51 16,0-7-57 0,-3 4 62-16</inkml:trace>
  <inkml:trace contextRef="#ctx0" brushRef="#br0" timeOffset="23732.736">12464 8479 248 0,'-4'-18'93'0,"4"18"-72"0,0-19 11 0,0 16 3 0,0-4-4 15,0 1 2-15,0 0-7 16,0 0-4-16,0-1-12 15,0 4 7-15,0-3 5 0,0 6-5 16,0-3-2-16,0-4 3 16,4 7 0-16,-4 0-1 15,7 0 2-15,0 0 1 16,7 10 2-16,0-4-1 16,14 29-1-16,-7-7-4 15,18 28-2-15,-7-9-4 16,3 29 1-16,-7-17-2 15,1 42 2-15,-8-20-2 16,-7 13 2-16,-3-22-4 16,-15 32 1-16,0-26-3 0,-13 0 0 15,3-9-1-15,-7-6 0 16,3-13-2-16,0-9 1 16,4-6-2-16,0-10-1 15,0-3-4-15,0-7-2 16,3-2-44-16,4-10-16 15,4 0-33-15,6-9-13 16,1 0-75 0</inkml:trace>
  <inkml:trace contextRef="#ctx0" brushRef="#br0" timeOffset="31329.059">13257 8727 232 0,'4'-25'88'0,"-4"25"-69"0,3-25 19 0,1 16 4 0,-4-4-2 15,4-3 3-15,-1 7-2 16,1 3 2-16,-4 3-24 16,0 3 9-16,3 9 5 0,1-3-2 15,3 16-1-15,0-3-10 16,0 19-2-16,-4-7-7 16,1 35-1-16,-1-13-4 15,-3 22-1-15,0-15-1 16,0 6 0-16,4 18 0 15,-4-8 0-15,3-7-5 16,1-16-1-16,-1-9 5 16,1-7-4-1,-4-11 1-15,0-4 2 16,0-10 3-16,-4-9-26 0,1-3-11 16,-4-3-28-16,3-6-12 15,1-1-26-15,3-5-11 16,0-14-36-1</inkml:trace>
  <inkml:trace contextRef="#ctx0" brushRef="#br0" timeOffset="31778.836">13628 8533 268 0,'17'-41'101'0,"1"19"-78"0,7-6 15 0,-11 15 4 0,4 4-3 16,-4-4 1-16,-4 13 7 16,1 0 3-16,-4 16-27 15,-7 12 2-15,-7 13 3 0,-7 6-7 16,-11 3 0-16,-14 0-10 16,-3-3-4-16,0 4-4 15,10-14 0-15,7-2-2 16,-7 5-1-16,8-2-2 15,-1-7 1-15,4 1 1 16,3-4 0-16,1 3-5 16,9-15 1-16,8 0 2 15,8-4 1-15,2 4 1 0,8-4 0 16,6 10 2-16,5-6 3 16,2 3 0-16,1 3 0 15,-4-3-3-15,-3 9 1 16,-7 3 0-1,-1-9 1-15,-3-6-5 0,-3 3 1 16,0-4-33-16,-1-2-13 16,-3-1-15-16,0-2-4 15,0-4-9-15,0 3-2 16,8-5-66 0</inkml:trace>
  <inkml:trace contextRef="#ctx0" brushRef="#br0" timeOffset="32140.596">13878 9260 288 0,'-3'22'107'0,"6"-19"-83"0,4 7 8 16,0-10 1-16,0-3 3 16,4 6 8-16,3-13-11 15,0 1-4-15,0 6-17 16,-3-13-5-16,-4 0-1 0,-7 4-1 15,-4-10 0-15,-6 3-3 16,-1 0-2-16,-3 7-4 16,-3 5 0-16,-1 7 2 15,-3 16 1-15,0 12-2 16,-1-6 2-16,8 0 1 0,4 3 0 16,10 7-3-16,7-14 2 15,7 4 5-15,7-9 5 16,11-7-5-16,7-6 0 15,3-3 0-15,-3 0 2 16,-4 0-14-16,-7 0-5 16,-3 0-44-16,-7 3-20 15,-1-4-86 1</inkml:trace>
  <inkml:trace contextRef="#ctx0" brushRef="#br0" timeOffset="32575.38">14164 9229 252 0,'11'3'96'0,"-1"-6"-75"0,1 3 19 16,-4 9 4-16,3-12-10 15,5 9 0-15,2 4-10 16,1-17-5-16,-1 11-11 16,1-14 6-16,0 1 5 0,-4-1 5 15,-4 4 3-15,-3-10-8 0,-3-2-4 16,-8 5-6-16,-3-6-1 16,-7 7-5-16,-3 5-2 15,-8 11-3-15,-7 11 1 16,0 4 1-1,4 3 2-15,7 3-1 0,7 0-1 16,10 0-2-16,15-3 1 16,10-3 1-16,7 0 2 15,4-10 1-15,0-2 3 16,0-4-3-16,-4-3-2 16,0 6-14-16,-7-6-4 15,0 0-44-15,-3 0-20 16,0-3-93-1</inkml:trace>
  <inkml:trace contextRef="#ctx0" brushRef="#br0" timeOffset="32906.417">14513 9179 316 0,'-10'-10'118'0,"10"7"-92"0,0 3 19 16,0 0 2-16,3 0-14 15,4 3-2-15,0 13-7 16,0 6-3-16,0 9-11 0,1 13-2 0,-1 25-1 16,0 6-3-16,-4 4-1 15,1 2-1-15,-4 10 1 16,0 0-2-16,0-6 2 15,3-16-13-15,1-7-6 16,-1-15-11-16,4-15-4 16,0-13-18-16,4-16-7 15,-4-6-47-15,0-22-19 16,-3-7 11 0</inkml:trace>
  <inkml:trace contextRef="#ctx0" brushRef="#br0" timeOffset="33190.581">14506 9376 288 0,'-7'25'107'0,"14"-6"-83"0,7 0 6 0,-3-13-1 0,7-3 6 16,10-6 6-16,7-6-5 16,-7-1 1-16,15-15-21 15,-5 3 4-15,-6-3 3 0,-4 0-3 16,-10 0 0-16,-7-3 0 15,-11 0 2-15,-7-1-8 16,-15-2-3-16,-9 3-6 16,-8 3-4-16,-7 0-3 15,4 6-1-15,6 6-3 16,8 7-1-16,7 6-27 16,7 3-13-16,3 3-33 15,8 1-12-15,10-4-77 16</inkml:trace>
  <inkml:trace contextRef="#ctx0" brushRef="#br0" timeOffset="34136.227">13085 10336 248 0,'0'-19'93'0,"7"3"-72"0,7 0 11 16,-7 7 3-16,3 0 1 16,4-1 3-16,1 1-2 15,-1-1 0-15,-4 4-20 16,1 6 12-16,-4 6 7 0,-4 7-2 16,-3 18 1-16,-7 23-12 15,-3 21-1-15,-1-3-2 16,1-3 2-16,3 6-10 15,3 7-2-15,4-4 0 0,0-9 1 16,7-9-5-16,0-23-2 16,0-8 0-16,7-4 2 15,0-3-1-15,15-10 0 16,-5-2-1-16,15-14 0 16,-7 1-5-16,28-16 1 15,17-3 0-15,-9 1 0 16,-12 8-5-16,-10-3 1 15,-7 7-20-15,-11 3-9 16,-3-4-21-16,-11 1-6 16,-7 3-25-16,-7-4-9 15,-7 4-78 1</inkml:trace>
  <inkml:trace contextRef="#ctx0" brushRef="#br0" timeOffset="34411.744">13215 10699 356 0,'0'-9'134'0,"11"3"-104"0,10-10 14 16,-7 7-2-16,4-4-7 15,6 0 2-15,4 1-9 0,8-4-3 16,-4 7-14-16,-4 6-7 0,18-4 0 15,14-2-1-15,-8 9 1 16,-9-3-11-16,-8-3-3 16,-7 6-37-16,-10-10-16 15,-4 4-30-15,-17-7-10 16,-15 1-43 0</inkml:trace>
  <inkml:trace contextRef="#ctx0" brushRef="#br0" timeOffset="34602.6">13088 10235 324 0,'-14'-3'123'0,"17"3"-95"0,15 3 3 0,-4-3-6 0,18 0 0 16,14 0 7-16,7-6-6 16,10-3-1-16,15-4-14 15,7-3-4-15,-4-2-3 0,-11 5-2 16,-13 4-2-16,-8 9-52 15,-10 3-23-15,-4 6-92 16</inkml:trace>
  <inkml:trace contextRef="#ctx0" brushRef="#br0" timeOffset="34919.347">14295 10646 340 0,'-11'-9'126'0,"7"-7"-98"0,1-19 21 0,3 23 4 15,-4-4-20-15,1 1-4 16,-4 2 0-16,-4 7 2 16,-3 6-17-16,-4 12 3 0,1 7 3 15,-1 3-7-15,-3 6-2 16,0 4-6-16,-4 2-4 15,0 4 0-15,1 9-1 16,-1 6 0-16,0 0 2 16,4-6-17-16,4-6-4 15,2-9-31-15,5-7-12 16,3-7-41-16,14-21-109 16</inkml:trace>
  <inkml:trace contextRef="#ctx0" brushRef="#br0" timeOffset="35158.494">13875 10621 304 0,'-14'-25'115'0,"14"3"-89"0,3 0 19 16,1 16 4-16,3-1-12 16,3 7-1-16,1 4-7 15,3 8-4-15,7 10-13 16,4 3-3-16,3 3 1 0,0 1-4 0,4 2-1 15,0 0-2-15,0 7 0 16,-1 3-13-16,1-4-3 16,-4 7-43-16,-3-6-17 15,-4-7-58 1,0-3-68-16,-7-6 64 16</inkml:trace>
  <inkml:trace contextRef="#ctx0" brushRef="#br0" timeOffset="35441.347">14358 10637 384 0,'-14'-35'145'0,"14"26"-112"0,0 2 8 0,0 7 6 16,3 16-21-16,1 6 1 15,0 6-3-15,-1 13-13 16,1 16 7-16,3 18 2 0,0 9-6 15,-4 4-1-15,1 13-7 16,-1 15-4-16,1-10-4 16,-4-5-1-16,0-7-16 15,0-10-7-15,0-15-9 16,3-12-4-16,1-23-18 16,3-18-6-16,0-16-38 15,4-13-15-15,-1-15-11 16</inkml:trace>
  <inkml:trace contextRef="#ctx0" brushRef="#br0" timeOffset="35773.6">14319 10809 320 0,'-14'19'121'0,"11"0"-95"0,3 12 9 0,3-15-4 15,8 3-6-15,3-1 0 16,3-5 3-16,12-4 5 15,10-2-18-15,10-14 7 0,4-8 2 16,0-7-4-16,-7 0 1 16,-8-6-10-16,-9 6-2 15,-15-7 6-15,-11-2 2 16,-17-3-6-16,-21-7-4 16,-11-6-4-16,-3 3-3 0,-1 3-2 15,4 10 1 1,8 9-1-16,6 9 0 15,7 10-7-15,11 9-2 0,7 4-23 16,7 2-8-16,7 4-22 16,4 0-10-16,3 2-57 15,7-2-26-15,4 3 36 16</inkml:trace>
  <inkml:trace contextRef="#ctx0" brushRef="#br0" timeOffset="36404.965">14877 10746 176 0,'-11'-3'66'0,"8"0"-52"0,3-6 8 0,0-1-1 0,3 1-9 16,-3-1-2-16,4 1 12 15,-1-7 8-15,1 1-16 16,-1-4 15-16,-3 3 5 0,0 1 6 16,0-1 3-16,-3 6-12 15,-4 10-4-15,-4 7-10 16,0 5 0-16,1 7-4 16,-4 6 2-16,3 7 1 15,4-1-1-15,4 3-3 16,6 4 0-16,8-4-5 15,6 4-2-15,12-10-2 16,6-6 0-16,7-9-2 16,8-10 2-16,-5-9 0 15,-6-13 1-15,-4-3 13 0,-10-6 6 16,-7 9 0-16,-15-12-2 16,-10-4-9-16,-14-6-3 15,-11-6-7-15,-6-3-4 16,-1 3 1-16,3 13 2 15,5 2-7-15,10 10-1 16,3 10-27-16,4 5-13 16,3 14-15-16,8 8-5 15,3 7-18-15,7 7-9 16,7-4-51 0</inkml:trace>
  <inkml:trace contextRef="#ctx0" brushRef="#br0" timeOffset="36673.895">15180 10778 344 0,'18'0'129'16,"-11"0"-100"-16,0-7 15 0,-4 1 3 0,1 0-13 16,-4 0-2-16,0-4-3 15,0-2-1-15,-4-1-15 16,4-6-1-16,0-3 1 0,4-6-5 16,-1 0-2-16,4 0-1 15,0 3 1-15,4 12 1 16,0 10 1-16,3 9 0 15,0 10 2-15,0 6-5 16,0 6-3-16,0 0-1 16,-3 1 1-16,3-8-8 15,-4 5-1-15,1-8-36 16,0-2-16-16,-1-7-47 0,4-2-21 16,0-4-36-1</inkml:trace>
  <inkml:trace contextRef="#ctx0" brushRef="#br0" timeOffset="37079.159">15434 10702 348 0,'35'7'129'0,"-6"-7"-100"0,20-7-4 0,-24-2-10 0,3 3 0 15,-3-4 4-15,-4-2 11 16,-7-1 5-16,-7-2-18 15,-11-1 6-15,-3 0 1 0,-7 13-10 16,-7 6-3-16,-4 10-9 16,1 6-2-16,2 3-2 15,8 3 0-15,7 3 0 16,11-3 0-16,6-3 0 16,8-3-2-16,3-7 3 15,4-5 2-15,0-7 2 16,-1-7 1-16,-3 1-2 15,-3 0-2-15,0-1 1 16,-4 4 1-16,0 3-1 16,0 0-1-16,0 3 1 15,0 1 1-15,-3 2-3 16,-1-3 0-16,1 0-12 0,0 0-5 16,-4 0-25-16,0 1-13 15,-4-4-14-15,-3 0-7 16</inkml:trace>
  <inkml:trace contextRef="#ctx0" brushRef="#br0" timeOffset="37335.08">15847 10119 324 0,'-14'-122'123'0,"10"66"-95"0,1 12 29 0,3 28 6 0,-4 0-20 15,1 4-7-15,-1-7-10 16,1 10-3-16,3-1-12 15,0 1 7-15,0 15 4 0,3 7 0 16,4 30-1-16,0 20-11 16,4 19-4-16,3 12-4 15,0 19-2-15,0-1-2 16,-3-11 1-16,-4-13-26 16,-4-7-11-16,-3-6-21 15,0-15-6-15,-3-16-33 16,3-19-13-16,3-13-38 15</inkml:trace>
  <inkml:trace contextRef="#ctx0" brushRef="#br0" timeOffset="37486.495">15744 10323 460 0,'18'0'173'0,"-4"3"-135"0,18-3-8 0,-14 6-12 16,13-2-17-16,8 2-3 15,7 3-48-15,0 4-21 16,0 3-112-16,-4-4-49 16</inkml:trace>
  <inkml:trace contextRef="#ctx0" brushRef="#br0" timeOffset="38910.474">13032 11922 288 0,'-11'-56'107'0,"15"40"-83"0,-4 4 10 0,0 5 0 0,0 7-8 16,3 7 2-16,4 14-1 16,4 23 3-16,3 7-16 15,3 5 5-15,5 7 2 0,-1 12-5 16,-4 19-1-16,1-6-7 15,-4-4-3-15,-7-2-5 16,-7 6 0 0,-3-4 2-16,-4-2 3 0,-4-19-22 15,1-13-8-15,-1-22-61 16,4-19-26-16,0-12-46 16</inkml:trace>
  <inkml:trace contextRef="#ctx0" brushRef="#br0" timeOffset="39629.679">12873 12302 276 0,'-28'-29'104'0,"24"26"-81"0,1-3 9 0,3 6 1 15,7 6-21-15,0-3-4 16,7 7 6-16,3-10 5 16,5 0-10-16,9-10 15 0,8-8 6 15,7-1-4-15,7 0-3 16,-4-6-9-16,-3-3-4 15,-7-7-3-15,-4-6 0 16,-3-6 0-16,-4-3 3 16,-3 0-1-16,-4-3 0 15,0-4-3-15,0 4 1 16,1 0 2-16,-1 6 2 16,3 12 6-16,1 19 3 15,-4 16 1-15,1 19-1 0,-8 16-4 16,-7 34 0-16,-7 15-7 15,-4 7-3-15,-6 7-6 16,-5 18 0-16,1 0 2 16,4-13 3-16,3-9-2 15,3-12-2-15,1-10 0 16,3-13-1-16,7-21 0 16,7-19 0-16,3-16 0 0,8-9 0 15,3-10-5-15,1-9 1 16,-1-13-5-16,-3-3 1 15,-4-2 2-15,-4 8 1 16,-3 10-2-16,1 16 2 16,-8 15 1-16,0 6 2 15,0 13 1-15,0 1 1 16,3-1-3-16,4-3 0 16,4-4 4-16,3 1 1 15,0-9-3-15,4-10 1 16,3 0 0-16,1-4 0 15,-5-5 2-15,-6-7 1 16,-8 1 1-16,-6-4 2 16,-8 3-5-16,-3 4-1 15,0 5 0-15,-3 11 0 0,-1 8-3 16,4 10 0-16,0 6-1 16,4 13 3-16,3 6-2 15,10 3 1-15,11-3 0 16,22-15 0-16,10-17 4 15,3-18 1-15,0-13-34 16,-6-2-14-16,-4-1-71 16,0 0-29-16,-4 10-27 15</inkml:trace>
  <inkml:trace contextRef="#ctx0" brushRef="#br0" timeOffset="40653.034">13173 13575 300 0,'46'-38'112'0,"-18"19"-87"0,4-9 11 0,-18 19-2 0,-4 2 9 15,1 1 11-15,-8 6 2 16,-6 6 0-16,-11 4-30 16,-14 5 5-16,-11 1 2 0,-7-3-11 15,-4 12-4-15,5-3-11 16,-5 9-3-16,1 0-4 15,-1 4-1-15,5-1-1 16,9 1 0-16,8-7 0 16,7-3-2-16,14-6 0 15,10-10 0-15,8-6 0 16,7 4 3-16,3-4 0 16,7 3 1-16,11 10-3 15,14 6 2-15,10 6 1 16,4 3 2-16,-17-9-1 15,13 28 2-15,-3 7 0 0,-18-7 1 16,-6-6-2-16,-5 16 1 16,-2-13 11-16,-19 3 8 15,1-10-7-15,-18 1-1 16,-18 3-6-16,-7-9-3 16,4-10 0-16,-35 0-1 15,13-6-5-15,-20-7 1 16,13-2-2-16,-24-10-2 15,18 0-2-15,-1-10-1 16,11 7-18-16,14-6-7 16,8 2-16-16,24-11-8 15,3 2-16-15,22-22-7 16,20-15-107 0</inkml:trace>
  <inkml:trace contextRef="#ctx0" brushRef="#br0" timeOffset="41554.18">13794 14217 248 0,'-4'-6'93'0,"11"-3"-72"0,7-4 16 16,-7 4 2-16,4-1-6 15,-1-2 1-15,1-1-2 0,-4-2 0 16,0-1-17-16,-3 3 11 0,-4 7 6 16,-7 3-3-16,-7 3-2 15,-8 6-7-15,-2 4 0 16,-8 2-9-16,0 10-4 16,-3 3-4-16,3 10-3 15,4 12 1-15,7 3-1 16,10-3 0-16,8-6 0 15,10-7-3-15,10-6 0 16,12-9 4-16,2-6 3 16,8-13 1-16,-4-13 2 15,-3-12-2-15,0-13 2 16,-7-5 0-16,-4-1 1 16,-7 3 0-16,-7 6 2 15,-4 1 1-15,-3 9 3 16,-3 6-5-16,-1 10-3 0,-3 9-3 15,0 12-3-15,4 13 1 16,-1 13-1-16,4 6-5 16,4 0 1-16,3 3 2 15,3-7 1-15,5-2-30 16,2-10-14-16,1 4-28 16,3-7-10-16,0-6-39 15,4-7-17-15</inkml:trace>
  <inkml:trace contextRef="#ctx0" brushRef="#br0" timeOffset="42047.499">14245 14559 400 0,'-7'-3'148'0,"0"-6"-115"0,-7-1 13 0,7 1-1 16,-4-1-15-16,-3-5-2 15,0-10-10-15,0-10-3 16,0-9-9-16,7-3 3 0,3 0 1 16,11 0-1-16,7 0 0 15,4 6 1-15,3 1 1 16,0-4-5-16,1 15-4 0,-5 4 1 16,-3 10 2-16,0 5 0 15,-3 13 2-15,-4 4-4 16,0 5 0-16,0 4-1 15,-3 3-2-15,-1 0 1 16,1 2 1-16,3 1-3 16,-4-3-2-16,4-3 2 15,0-4 2-15,1-5 0 16,2-7-1-16,4-7-2 16,4-2 1-16,3 0 1 15,0-1 2-15,0 4-3 16,-3 6 0-16,0 3 1 15,-8 10 2-15,1 5-1 16,-4 17 2-16,-4 3-2 0,1 2-1 16,-1 1-17-16,1-6-6 15,0-4-38-15,-1-6-15 16,1-3-22-16,-1-9-7 16,4-4-55-1</inkml:trace>
  <inkml:trace contextRef="#ctx0" brushRef="#br0" timeOffset="42424.962">14760 14365 316 0,'-3'34'121'0,"10"-24"-95"0,10 2 14 0,-6-12-3 0,3-9-5 16,4-10 3-16,6-9 1 15,1-10 2-15,0 4-21 16,0-1 6-16,-8 1 4 0,-6-1-6 16,-8 4 0-16,-6 6-10 15,-4 0-4-15,-4 12-7 16,1 10 0-16,-5 12-2 16,1 10 0-16,-3 19 2 15,3 12 2-15,-1 10-3 16,8-1-2-16,7-2 2 15,11-7 0-15,14-3 3 16,21-13 3-16,17-9 0 0,-3-6 0 16,-4-9-3-16,-10-10-2 15,-7 0-37-15,-7 0-17 16,-4 0-75-16,0-13-29 16,-3-3-6-1</inkml:trace>
  <inkml:trace contextRef="#ctx0" brushRef="#br0" timeOffset="44182.75">1715 6855 260 0,'-25'0'96'0,"25"0"-75"0,3 0 12 0,-3 0 0 16,7 0-1-16,4 0 6 15,7 0-8-15,-1 7-1 16,8-4-16-16,0 6 5 0,-4 0 5 16,7 1 3-16,4-4 2 15,17-3-2-15,11 0 1 16,18-3-9-16,10 0 0 16,0-6-9-16,22 0-1 15,-1 0-4-15,-10 2-1 16,-11 1 1-16,-14 3 0 15,-7 0-2-15,-18 0 1 16,-6 0 0-16,-8 0 3 16,-14 0 1-16,-7 3 3 15,-10 1-7-15,-4-1-2 0,-7 0-36 16,0 0-15-16,-4 3-29 16,0 1-11-16,-6 2-93 15</inkml:trace>
  <inkml:trace contextRef="#ctx0" brushRef="#br0" timeOffset="44539.277">1834 7733 308 0,'-52'28'115'0,"44"-21"-89"0,-2-4 10 0,10-3-2 15,0 0-10-15,0 0-2 16,7 0-1-16,4-3 1 16,-1-4-12-16,1-2 8 0,6 6 4 15,5-3-2-15,6-4-2 16,14 10-4-16,11 0-1 16,25 0 1-16,-4 0 4 15,3-3-6-15,15-3-2 16,14 3-5-16,-7-7-2 15,-8-2-1-15,-6-4 1 16,-14-3-2-16,-1-3 2 16,-6-3 0-16,-8 6 1 15,-10 1-38-15,-7 5-14 16,-8 7-49-16,-9 6-21 16,-1 3-52-1</inkml:trace>
  <inkml:trace contextRef="#ctx0" brushRef="#br0" timeOffset="46642.255">4505 6457 280 0,'-14'-6'107'0,"7"6"-83"0,-4 0 10 0,8 0 2 0,-1 0-5 16,-3 0 2-16,0 0-5 15,0 0 0-15,3 0-16 16,1-3 4-16,-1 3 2 0,1-7-6 16,3 7 1-16,0-9-4 15,7 3 0-15,7-7-1 16,11-3 0-16,17-6 0 16,4-9 2-16,7 0 1 15,7-7 3-15,14 4-5 16,11 9-1-16,-1 9 2 15,-13 13 4-15,-8 12 1 16,-13 10 3-16,-4 6 1 0,-22 10 1 16,-6 2-7-16,-11 7 0 15,-11 13-4-15,-13 8 0 16,-11 1-3-16,-18-3 1 16,0-3-4-16,7-10-2 15,-3-6 0-15,6-7 1 16,12-2-1-16,-1-7-1 15,4-6-2-15,3-6-1 16,8-4-1-16,10-3 0 16,7-5 0-16,21-4 3 15,11 0 0-15,14 3 1 16,10 3-3-16,-6 10 2 0,10 6 1 16,0 22 0-1,3 6-3-15,1 0 2 16,-8 6 3-16,-10-6 1 0,-7 4-1 15,-14-1 1-15,-8 7 2 16,-9-4 2-16,-15 1-1 16,-15-4-1-16,-16-9-1 15,-15 6 2-15,-7-6-3 16,-3-3 0-16,-22-7-1 16,-10 1 1-16,3-4-2 15,0-6 2-15,8-6-4 16,-1-10 0-16,-10 1-10 15,14-10-5-15,14-4-12 0,21-2-3 16,11-6-27-16,17-7-13 16,18-6-4-16,15-10 0 15,9-9-106 1</inkml:trace>
  <inkml:trace contextRef="#ctx0" brushRef="#br0" timeOffset="47320.961">6354 6432 280 0,'-18'-3'107'0,"11"0"-83"0,0-4 6 16,3 1-3-16,1-3-9 15,-1-4 2-15,1-3 2 0,-1 1 1 16,1-4-12-16,-4 0 11 0,3 4 5 15,1 2-1 1,-1 4-1-16,-3 5-7 0,-7 11-3 16,-4 12-5-16,-7 9-1 15,-10 19-1-15,-11 31 2 16,-14 22 4-16,4 23 3 16,-4 27-3-16,11 4 0 15,10 15-4-15,14-9 1 16,18-19 0-16,25-18 1 15,35-17-2-15,14-15-1 16,17-19-5-16,29-25-1 16,0-15 3-16,-4-26 1 15,-6-19-1-15,6-12-1 16,-3-22 1-16,-7-31 3 16,-8-13-2-16,-20-13-2 15,-15-30 2-15,-13-11 0 16,-19-18-3-16,-24-12-1 15,-28 5-1-15,-32-8 1 0,-14 33-2 16,-14 29-1-16,-25 29-4 16,-3 24-2-16,10 32-2 15,7 21 2-15,14 20-9 16,25 2-3-16,15 7-35 16,23 0-15-16,26-4-14 15,14-5-4-15,20-4-99 16</inkml:trace>
  <inkml:trace contextRef="#ctx0" brushRef="#br0" timeOffset="48385.952">7507 5272 220 0,'7'-13'82'0,"-7"7"-64"16,0-3 18-16,0 2 2 0,0 1-7 15,0 0 2-15,0 0-2 16,0-4 3-16,0 1-18 16,-3-4 8-16,-1 4 4 0,-3-1 0 15,0 1 3-15,-4 6-6 16,-6-3-3-16,-8 2-6 15,-3 8-2-15,-7 5-2 16,-1 7 2-16,1 9-7 16,0 6-4-16,-4 10 2 15,0 0 1-15,-3 12 2 0,-4 10 2 16,4 12-1-16,13 0 2 16,8-6-2-1,18-6 0-15,20-10-3 0,8-6-1 16,14-9 1-16,10-7 1 15,18-12-1-15,11-10-1 16,-1-6 1-16,-2-9 1 16,-12-3-1-16,-6-4 1 15,-12-6-2-15,-9 1 0 16,-15-4 1-16,-14 3 3 16,-14 0-2-16,-18 13-2 15,-28 3-2-15,-21 6 0 16,-3 3-4-16,-1 10-2 15,7-4-3-15,11 4 1 0,11-7-30 16,14-2-12-16,17-4-44 16,15-3-20-16,10-10-93 15</inkml:trace>
  <inkml:trace contextRef="#ctx0" brushRef="#br0" timeOffset="49342.784">6791 4927 256 0,'-7'-19'96'0,"0"10"-75"0,-14-1 19 0,14 7 4 15,-11-6-12-15,-7-1-1 16,-13 1-5-16,-19 0-1 16,-13-10-14-16,-5 6 7 0,-9 7 2 15,-19 9-8-15,-13 13-2 16,21-7-6-16,-67 35-1 15,-8 28-1-15,-24 25 1 16,0 19-4-16,-10 29-2 16,-8 11 2-16,7 17 0 15,1 18 1-15,17 22 2 16,21 10-3-16,4 15-2 16,28-3-1-16,35 10 3 15,39-29 0-15,53-3 1 16,38-12 4-16,44-28 2 15,52-23 4-15,49-24 1 0,36-10 6 16,45-16 1-16,50-12 2 16,7-32 0-16,4-37 2 15,-5-28 3-15,9-29-7 16,-37-28 0-16,15-47-5 16,-32-9 2-16,7-35-6 15,-31-6-1-15,-11-31-2 16,-25-7-1-16,-32-34-1 15,-31-13 0-15,-22-22-2 16,-24-34-2-16,-35 16 1 16,-36-54 1-16,-49 29-1 0,-85 43-1 15,-53 57-6-15,-67 47-4 16,-59 56 3-16,-37 56 2 16,-9 45-6-16,17 53-1 15,7 37-31-15,57 4-14 16,63-13-34-16,49-6-13 15,43-6-75 1</inkml:trace>
  <inkml:trace contextRef="#ctx0" brushRef="#br0" timeOffset="52092.692">20768 6012 268 0,'-14'6'101'0,"14"-3"-78"0,3 3 9 16,1-2 0-16,3-1-3 0,4 0 5 15,3 3-1-15,3-3 0 16,5 4-18-16,-1-4 9 15,7 6 3-15,0-3-3 0,4-3-2 16,7 4-10-16,10-7-5 16,11 0-2-16,11-7-1 15,3 7-2-15,-4 0-2 16,-6 0 3-16,-8 0 0 16,-3-3-1-16,-7-3 1 15,-11 3-24-15,-7-3-8 16,-13 6-37-16,-12 0-15 15,-6 9-89 1</inkml:trace>
  <inkml:trace contextRef="#ctx0" brushRef="#br0" timeOffset="52393.202">20793 6692 348 0,'0'10'132'0,"7"-4"-103"0,10-3 7 16,-2-3-4-16,6 0-5 15,7-3 3-15,4-3 1 16,3-4 3-16,4-2-18 16,10-4-3-16,11 3 1 0,4 1-8 15,-1 6-1-15,-3 6-3 0,-3 0 1 16,-8 3-2-1,-3 0-1-15,-4-3-15 16,0-3-7-16,1-4-36 16,-1-5-12-16,-3-1-63 0,-7 4-27 15,-11 9 35 1</inkml:trace>
  <inkml:trace contextRef="#ctx0" brushRef="#br0" timeOffset="54974.621">22902 6084 268 0,'-10'-19'101'0,"10"10"-78"0,-4-1 17 0,4 4 5 0,-3 0-2 15,3-1 4-15,-4-2-11 16,4 0-2-16,0-1-19 15,4 1 4-15,3-4 4 0,7 1-6 16,4-7 1-16,10-6-5 16,25 0 0-16,21-10 1 15,3 4 2-15,4 6-5 16,11 6-1 0,7 10-2-16,-7 9 2 0,-11 9 1 15,-18 0 3-15,-17 10 4 16,-14 6 1-16,-18 0-4 15,-17 7 1-15,-22 2-7 16,-14 13-3-16,-7 0-6 16,0 0 0-16,0-3 0 15,4-6 2-15,3-4-1 0,8-5-1 16,2-7-2-16,8-4 1 16,4-5-1-16,6-1-2 15,7-2 0-15,8-1 0 16,10-2 0-16,7 2 3 15,11 0 0-15,14 1 1 16,14 9 0-16,7-1 0 16,3 14 0-16,-3 15 0 15,4 15 0-15,10 7 0 16,-7-3 0-16,-10-6 0 16,-11-7 2-16,-11-3 1 15,-14 1 3-15,-17-1 3 16,-18 0-2-16,-18-6 1 15,-10-7-3-15,-8-5 2 16,-13-4-4-16,-22-6-2 0,-13 0 0 16,-1-10 1-16,7-2-3 15,-3-4 0-15,0-6-1 16,3-6-2-16,11-4-4 16,14-2 0-16,14-1-14 15,11 1-3-15,14-4-27 16,17-6-11-16,15-3-25 15,14 0-9-15,10 0-91 16</inkml:trace>
  <inkml:trace contextRef="#ctx0" brushRef="#br0" timeOffset="55635.451">24543 5896 376 0,'7'-28'143'0,"3"24"-112"0,-3 1 34 0,-7 3 6 15,0 0-25-15,-7 3-6 0,-7 1-18 16,-7 8-4-16,-4 1-10 15,1 2-3-15,-1-2-1 0,0 6-2 16,4-1 1-16,0 11-4 16,7-4 0-16,3 3-1 15,4-3-2-15,7 6 3 16,0-5 0-16,4-5-2 16,3 1 2-16,0-6 3 15,3-6 3-15,5-1-4 16,2 0-3-16,8-9 1 15,10 7 2-15,8-4 0 16,6-3-1-16,4 9 1 16,3 4-1-16,4 2-3 15,11 7 2-15,6 3 1 16,5 4 0-16,-5 5 0 16,-3 7 2-16,-10 3-1 0,-11 6-1 15,-11 3 3-15,-7-3 2 16,-10 1 7-16,-7-8 2 15,-11-5 4-15,-7-3 3 16,-4-4-7-16,-6-6-1 16,-12 3-5-16,-6-6 0 15,-11-6-5-15,-10 0 0 16,-7-4-1-16,-1 1 1 16,-3-7-4-16,7-3-2 15,-3-6 2-15,-4-3 0 16,0-1-15-16,0-2-4 15,10 0-17-15,8-4-4 16,7-3-33-16,10-2-15 16,15-11-92-16,6-11-67 15,4-1 104-15</inkml:trace>
  <inkml:trace contextRef="#ctx0" brushRef="#br0" timeOffset="56085.334">24529 5821 368 0,'-18'0'140'0,"11"3"-109"0,0-3 13 0,7 0 1 16,0 6-6-16,0-3 4 16,0-3-2-16,3 9-1 15,4-5-21-15,8-1 0 0,2 0-1 16,8-3-6-16,3 0-2 0,7 0-1 15,4-6-1-15,7-1-2 16,3-2 1-16,15 0-4 16,14-7 0-16,3 6-1 15,0-2-2 1,-4 2 1-16,-9 1-1 16,-12 3 0-16,-10 0 2 0,-11 2-30 15,-7 1-13-15,-10 0-65 16,0-3-27-16,-1-4-68 15</inkml:trace>
  <inkml:trace contextRef="#ctx0" brushRef="#br0" timeOffset="56940.416">25735 5008 272 0,'-14'-12'104'0,"11"6"-81"0,-1-1 23 15,0 4 3-15,4 0-9 16,0 0 0-16,0 0-4 16,0-3 0-16,0-1-19 15,0 4 7-15,8-3 4 0,2-7-2 16,8-6 2-16,3 7-7 0,7-4-1 16,14-3-9-16,4 7-4 15,-7 3 0-15,21-4 2 16,18 10-2-1,-22 3 1-15,-10 0 1 0,3 6 2 16,4 4 1-16,-24-1 0 16,-8-3 0-16,-18 7 2 15,-13-1-5-15,-4 7-3 16,-8-3-3-16,5-7-3 16,3 1 1-16,-4-1-1 15,0 0-3-15,4 4 2 16,4-1 1-16,6 7 0 15,1 10-3-15,6-11 0 16,1 1 2-16,6 6 0 16,1-3 1-16,6 10 0 15,-2-4 0-15,9 6 0 16,-3-6-5-16,11 7 1 16,-4-7 4-16,4 4 2 0,-7-7 2 15,-8 0 0-15,-9 6 0 16,-16-9 0-16,-13 3 0 15,-10-12 2-15,-15-7-5 16,0-6-1-16,7 0 0 16,-32-3 0-16,15 3-5 15,-7-3 1-15,10-1-18 16,0 1-6-16,-7 0-31 16,24 3-15-16,5 0-34 0,13 0-12 15,-3 10-59 1</inkml:trace>
  <inkml:trace contextRef="#ctx0" brushRef="#br0" timeOffset="57871.294">26772 4479 332 0,'11'-26'126'0,"-4"8"-98"0,4-11 1 0,-8 20-5 15,1-10 4-15,-4-3 4 16,-4 0-1-16,-3 0-1 15,-4 4-17-15,-6-4 1 0,-4 3 0 16,-15 6-1-16,-17 1 0 16,-14 5-3-16,-10 1 1 15,-26 0-2-15,-31 9 2 16,-17 3-6-16,-36 7-3 16,-35 9-4-16,-15 12 1 15,-31 4 3-15,14 3 1 16,-3 6-1-16,24 0 1 15,-7 15-2-15,25 23-1 16,-8 6 3-16,12 12 2 16,3 32 0-16,-4 13 0 15,18 30-3-15,7 4-2 16,3 35 1-16,22 2 1 16,21 13-1-16,18-22-1 15,13-3 1-15,22-9 1 0,17-29-3 16,19-3 0-16,23 0 1 15,29-21 2-15,32-17 1 16,28-6 1-16,56-12 2 16,36-9 1-16,49-17-3 15,60-21-1-15,89-22-1 16,9-51-2-16,15-27 1 16,21-14 1-16,8-14 3 15,6-26 4-15,-7-22-2 16,-32-3 1-16,-17-35-5 0,3-18-2 15,-38-16 0-15,-15-16-1 16,-38-31 0-16,-99 72 0 16,-43 44-3-16,43-109 0 15,-50 55 2-15,22-71 2 16,-36 65 0-16,-70-46 2 16,-7 52 0-16,-96-24 3 15,18 47-8-15,-130 5 0 16,-177-11-2-16,-21 71 2 15,-3 57-23-15,45 35-11 16,35 18-58-16,75 19-25 16,56 3-77-1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7T23:37:18.06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2808 11985 208 0,'0'-10'79'0,"0"4"-61"16,0-6 12-16,4 5 4 0,-1 1-3 15,1 0 2-15</inkml:trace>
  <inkml:trace contextRef="#ctx0" brushRef="#br0" timeOffset="272.343">2826 11941 476 0,'7'22'37'0,"3"9"0"0,1 19-3 16,0 26-1-16,3 27-14 16,0-12-4-16,-7-19-5 15,3 76-1-15,1-32 3 16,-4 62 5-16,0-43-7 0,0 28-1 16,0-37-1-16,0 24 2 15,-3-37-3-15,3-3-2 16,-4-22-2-16,4-13-3 15,-3-16 1-15,0-12-1 16,-1-9 4-16,-3-10 2 16,0 4-2-16,0-14-1 15,0-2-6-15,-3-3-2 16,-1-4-36-16,0-9-13 16,1 6-23-16,-1-12-7 15,4 0-76 1</inkml:trace>
  <inkml:trace contextRef="#ctx0" brushRef="#br0" timeOffset="751.284">3425 12386 280 0,'8'-15'107'0,"-8"15"-83"0,0 9 17 16,0 0 2-16,0 20-10 0,-4 5 0 16,-3 10-5-16,0 3 0 15,-11 19-16-15,-10 12-2 0,3-15 0 16,4-13 0-1,-21 22 2-15,0-15-6 0,-15 30-2 16,18-14-2-16,-7-1-2 16,11-13 1-16,7-2-1 15,0-13-5-15,10-10-1 16,4-3 3-16,17-15 3 16,-3 3 7-16,39-10 4 15,-11 1 0-15,22-1 3 16,-4-3-3-16,3 7 1 15,-3-4-5-15,14 13 1 16,-18-3-1-16,8 16 1 16,-15-7-2-16,-3 22 1 0,-4-9-17 15,-7 12-6-15,0-9-32 16,-7-6-11 0,-7-7-23-16,4-6-9 15</inkml:trace>
  <inkml:trace contextRef="#ctx0" brushRef="#br0" timeOffset="1338.725">3468 11615 260 0,'-28'3'96'0,"24"-3"-75"0,-3 0 14 0,7 0 3 15,0 0-11-15,0-3-1 16,0-3-6-16,4-4-1 15,3-2-10-15,7-7 3 0,3-3 4 16,12-3 3-16,13 6 3 16,0 6-3-16,15 13 0 15,-15 13-1-15,0 12-2 0,-3 6 3 16,-11 7 0-16,-10 3 5 16,-4 18 5-16,-7 7-12 15,-7 3-2-15,-7 3-7 16,-7-9-3-16,-4-10-2 15,-6-6 0-15,-5-9-2 16,5-7-1-16,3-9 3 16,3-3 0-16,7-6-6 15,4-10 0-15,7-3-4 16,7-10 0-16,4-2 4 16,10-10 3-16,4 3-1 15,0 0 0-15,-1 1 1 16,-3 5 2-16,-7 4-30 15,4-1-13-15,0 4-26 0,-8 3-10 16,1 3-19-16,0 3-5 16,-4-3-38-1</inkml:trace>
  <inkml:trace contextRef="#ctx0" brushRef="#br0" timeOffset="1816.101">1528 12907 280 0,'-29'-10'104'0,"29"10"-81"0,0-6 9 0,7-3-2 16,-3 6-3-16,-1-4 1 16,12-5-2-16,-5-1-1 15,11-3-14-15,-3 4 0 0,14-1 2 16,-4 1-5-16,7 2-2 16,-10 1-1-16,10 0-1 15,0 5 0-15,1-2 0 16,-1 6-22-16,-10 10-10 15,-1-10-70-15,-6 25-29 16,-4-6-9 0</inkml:trace>
  <inkml:trace contextRef="#ctx0" brushRef="#br0" timeOffset="2012.994">1743 13336 356 0,'21'-12'132'0,"-21"12"-103"0,56-41 10 16,-45 32-2-16,21-13-21 16,-4 3-6-16,25-6-6 15,-7 6-1-15,21-3-2 16,-14 6-1-16,10 1 3 0,-17 2-46 16,25 4-18-16,-22 2-100 15</inkml:trace>
  <inkml:trace contextRef="#ctx0" brushRef="#br0" timeOffset="2783.21">4396 11703 244 0,'-11'-3'90'0,"8"-1"-70"0,-5 4 19 0,8 0 3 16,-3 0-5-16,-1 0 3 16,1 4-13-16,-1-1-5 15,1 3-12-15,-1 0-2 0,1 1 2 16,-1-4-6-16,4 6 0 16,0-3 0-16,0-3 0 15,0-3 4-15,4 0 3 16,-1 0 0-16,4-9 1 15,-3 0-2-15,-1 2-1 16,-3-2 1-16,0 0 1 16,-3 2 1-16,-1 1 0 15,1 6-4-15,-4 3-3 16,0 7-5-16,0 2 0 16,0 1 0-16,3-4 0 0,1 0-3 15,-1 1 0-15,4-1 4 16,0-9 3-16,0 0 3 15,7-3 3-15,0-6-3 16,-3-1 1-16,-1 1-3 16,1 3 2-16,-4 6-2 15,0 0 0-15,0 0-12 16,0 0-3-16,0 6-55 16,0-3-21-16,0-3-50 15,10-3-19-15,4-6 28 16</inkml:trace>
  <inkml:trace contextRef="#ctx0" brushRef="#br0" timeOffset="3153.846">4374 11270 352 0,'-28'3'132'0,"25"0"-103"0,-1 0 16 0,4-3 0 16,0 0-12-16,0 0-2 16,0 4-6-16,4-4-2 15,3 3-12-15,10-3 0 0,15-3 0 16,7-7-2-16,14 1 2 0,3-4 0 16,1 10 1-16,-4-3-4 15,-11 6-3 1,0 9 4-16,-3 4 4 0,-18 18 2 15,-3 22 0 1,-11 13-5-16,-7 0-4 0,-7 3-3 16,-4 6 0-16,-3 7-2 15,4-4 2-15,-4-12-2 16,-1-6 2-16,5-16-42 16,3-13-16-16,7-6-54 15,3-16-21-15,8-15-57 16</inkml:trace>
  <inkml:trace contextRef="#ctx0" brushRef="#br0" timeOffset="3723.128">5447 12659 324 0,'-39'-3'121'0,"29"3"-95"0,-8 0 18 0,14 0 2 15,1 0-18-15,3 3-6 16,3-3 0-16,8 6 2 16,10-3-12-16,4-3 6 0,17 0 3 15,11-9-7-15,-4-10-3 16,8 0-4-16,3 1-2 15,3-1-8-15,-3 3-2 16,-10 4-14-16,-8 5-5 16,-17 10-51-16,-8 7-21 15,-13 6-74 1</inkml:trace>
  <inkml:trace contextRef="#ctx0" brushRef="#br0" timeOffset="3954.752">5486 13233 384 0,'-11'22'143'0,"25"-19"-112"0,18-3 12 15,-14-3-2-15,17-3-16 16,7-7-5-16,8-6-9 16,13-3-5-16,8-3-3 15,3 3-3-15,-7 3 1 0,-7 4-1 16,-7 2 0-16,-4 7-49 15,8 0-21 1,-12 6-36-16,5-4-12 0,-4-5-13 16</inkml:trace>
  <inkml:trace contextRef="#ctx0" brushRef="#br0" timeOffset="4280.054">6696 11232 376 0,'3'-28'143'0,"1"22"-112"0,3 0 8 0,0 6-7 16,3 6-5-16,5 10 1 0,-1 21-4 15,7 35-1-15,-3 16-12 16,3 28 0-16,0 31 0 0,0 10-6 15,4 35-1-15,3-11-2 16,4 20-2-16,-1-22 3 16,1-13 0-16,0-6-1 15,-11-44-2-15,-3-22-13 16,-1 6-4 0,-3-18-37-16,1 6-16 0,-1 6-29 15,-7-41-13-15,3-9-31 16</inkml:trace>
  <inkml:trace contextRef="#ctx0" brushRef="#br0" timeOffset="4685.247">7465 11790 320 0,'28'-65'121'0,"-10"62"-95"0,6-10 11 0,-13 10 0 15,0 3-8-15,-4 3 1 16,-4 6-2-16,-10 13 0 16,-18 25-15-16,-21 22 5 0,-6 3 3 15,-8-6-3-15,3 13 2 16,1 2-7-16,-1 1 0 16,4-1-10-16,0-18-2 15,11 0-1-15,10-13 0 16,4-9-5-16,10-4-1 15,11-5 0-15,14 2 2 16,18-3 2-16,10 1 3 0,8-1 4 16,17-6 2-16,21 3-1 15,7 7-1-15,-7-4-1 16,0 1 0-16,-7 5 0 16,-7-2 0-16,-7-1-5 15,-10 1 1-15,-8-4-35 16,-10 0-17-16,-4-2-37 15,-3-1-17-15,-8-3-62 16</inkml:trace>
  <inkml:trace contextRef="#ctx0" brushRef="#br0" timeOffset="5075.907">7743 10771 280 0,'-21'-53'104'0,"21"37"-81"0,4-2 18 0,-1 11 2 0,1 1-17 15,-1 3-4-15,-3 3 2 16,7 3 2-16,1 10-14 16,-1 2 6-16,0 7 5 0,0 19-3 15,3 12-2-15,-3 7-10 16,7 0-5 0,1-4 0-16,-1-6 0 0,0-3-1 15,0 0 1-15,0-9-2 16,0-7-1-16,4-3-19 15,-8 1-10-15,1-11-32 16,-4-2-11-16,-7-3-90 16</inkml:trace>
  <inkml:trace contextRef="#ctx0" brushRef="#br0" timeOffset="5392.143">8100 10721 316 0,'-4'-3'121'0,"1"3"-95"0,3 0 14 0,0 0-3 16,-4 3-14-16,-3 4-3 16,-3 2-7-16,-1 4-1 15,4 5-7-15,0 4-1 0,7 3 2 16,3-3-3-16,4-3 0 15,4 3 1-15,3-9 0 16,0-4 0-16,4-6 0 0,0-3 0 16,-1-6 0-16,1-4-2 15,-4 1 1-15,0-3-33 16,0 2-14-16,-3-2-22 16,-1 2-10-16,1 1-64 15</inkml:trace>
  <inkml:trace contextRef="#ctx0" brushRef="#br0" timeOffset="5659.822">8290 10665 272 0,'-10'-10'104'0,"10"4"-81"0,-11-10 27 0,8 13 8 16,-1 0-18-16,1 0-3 16,3 3-8-16,0 0-4 15,3 9-13-15,4 7-1 0,4 9 2 16,3 3-3-16,3 20 2 15,1 8-3-15,3 4 2 16,4-1-8-16,0-6-2 16,-4-6-1-16,0-3 2 15,0-6 1-15,-3-4 1 16,-4-8-13-16,0-5-4 16,-7-5-32-16,-3-6-12 15,-4 5-29-15,-7-5-10 16,-8-1-46-1</inkml:trace>
  <inkml:trace contextRef="#ctx0" brushRef="#br0" timeOffset="6324.868">8421 10216 264 0,'-14'-25'99'0,"7"7"-77"0,-7-11 15 0,6 11 5 15,-9-8-14-15,-8-8-4 16,-7 6-7-16,-3-7-3 15,-11 1-8-15,-14 2 9 0,-17 7 5 16,-12 13-4-16,-2 6 1 16,-29 18-1-16,-11 29-1 15,-10 18-7-15,-18 7-3 16,-3 19-3-16,-4 25 1 16,-21 9-2-16,18 16 2 15,-11 34-4-15,4 35 0 16,28 18 3-16,24 48 1 15,39 12 3-15,40 4 1 16,34 5-3-16,46-24-3 16,39-4 0-16,25-28 1 0,42-6 1 15,-24-66 3-15,-29-44 6 16,81-9 4-16,-42-28 1 16,92-35-1-16,-57-13 0 15,110-81 3-15,52-53-9 16,-31-32-1-16,-21-18 1 15,-46-26 1-15,-15-25-1 16,-20-31 1-16,-25-37-4 16,-32-29-2-16,-39-32 0 15,-35-14 1-15,-43-30-3 16,-52-14-2-16,-35 11-22 16,-36 58-11-16,-28 77 7 15,-4 82 4-15,-17 60 6 16,7 53 4-16,14 37-31 0,10 39-14 15,15 30-42-15,24 4-16 16,18 6-40 0</inkml:trace>
  <inkml:trace contextRef="#ctx0" brushRef="#br0" timeOffset="7175.183">8054 10693 208 0,'0'0'77'0,"3"-3"-60"0,1-3 10 0,0 3 1 0,3-4-3 16,0 1 2-16,-4 0-6 15,1 3-1-15,-1-4-11 16,-3 7 12-16,0 0 8 0,0 3-9 15,-3 4-1-15,-1-1-5 16,1 3-1-16,-1 1-1 16,1 2 2-16,-1 1-3 15,1 3 1-15,3 2-3 16,0 1 0-16,0 3-1 16,3-3 2-16,4 0 1 15,0-7 3-15,0-2 2 16,4-10 10-1,-1 0-5-15,1 0-4 0,0-10-1 16,-1 1-9-16,4-1-4 16,-3 4-2-16,6-3 1 15,5-1-1-15,6 4-1 16,0 0 1-16,0 0-1 16,-3-1 0-16,-4 4 2 15,-3 0-19-15,-4 0-6 16,-4 0-41-16,-2 0-19 15,-8 6-106 1</inkml:trace>
  <inkml:trace contextRef="#ctx0" brushRef="#br0" timeOffset="9608.143">17956 9398 264 0,'-17'-6'101'0,"13"3"-78"0,-6 0 22 0,6 3 4 16,1-7-13-16,-1 7-3 15,1 0-4-15,-1 3-1 16,0 7-15-16,1-1 10 0,3 1 4 0,7-1-3 16,7 0 0-16,7 1-4 15,8-1-3-15,6-2-7 16,4-4-4-1,-4-3-3-15,0-7 0 16,-3 4-2-16,0 0 2 16,-8-3-22-16,-6-4-7 0,-7 10-104 15,-4 0-68 1</inkml:trace>
  <inkml:trace contextRef="#ctx0" brushRef="#br0" timeOffset="9839.937">17907 9730 316 0,'-11'10'118'0,"18"9"-92"0,11-10 30 0,-4-6 7 16,7-3-20-16,11-9-7 16,3-1-15-16,4 14-3 15,-3-17-11-15,-1 13-6 0,-3-9-2 16,-4 9 1-16,-4-10 2 15,-2 13-25-15,-1-9-10 16,0 3-51-16,4-3-24 16,-1-1-47-1</inkml:trace>
  <inkml:trace contextRef="#ctx0" brushRef="#br0" timeOffset="10449.61">19593 9213 264 0,'-3'10'101'0,"3"-14"-78"0,3-14 13 0,1 5 0 16,-1 0-6-16,-3 7 0 15,4-6-4-15,-4 2 1 16,0 10-15-16,0 0 0 0,0-6 1 16,0 6 4-16,0 9 2 0,-4 16 1 15,-6-3 0 1,-8 13-5-16,-7 9 1 15,-10 15-7-15,-11 17-1 16,-3 11-2-16,3-11-1 0,4 2-1 16,3-9 2-16,7-3-5 15,4 3-1-15,7-6 0 16,0-10 2-16,6-9-1 16,1-7-1-16,0-5 1 15,4-7 1-15,-1-3-12 16,1-7-6-16,2-5-31 15,1-7-15-15,4-6-25 16,3-13-8-16,0-6-53 16</inkml:trace>
  <inkml:trace contextRef="#ctx0" brushRef="#br0" timeOffset="10751.15">19099 9273 304 0,'-14'9'115'0,"14"-43"-89"0,0 18-8 15,7 22 54-15,4 7-21 16,0 2-1-16,6 4-4 16,4 9-27-16,4 19 0 0,7 13 0 15,7 18-5-15,3-21 0 0,0 6-8 16,1-1-4-16,-5 1-1 15,1-10 1-15,-7 4-1 16,-4-10-1-16,-7-10 1 16,-3-5-1-16,-7-10-42 15,-4-7-17-15,-7-5-47 16,-7-13-19-16,-11-7-30 16</inkml:trace>
  <inkml:trace contextRef="#ctx0" brushRef="#br0" timeOffset="11365.651">19957 8200 212 0,'0'-6'79'0,"0"0"-61"0,0-4 19 0,0 4 6 15,-4-3-4-15,1-1-1 16,-1 1-4-16,-3 0-1 0,0-7-18 15,0 13 2-15,0-4 1 0,0 7-6 16,-4 7 1 0,-6 12-2-16,-8 2 3 15,-7 14 2-15,-3 6-1 0,3 6-3 16,0 12 0 0,4 7-1-16,3 3 1 0,8-3-4 15,6-6 0-15,8-4-3 16,3-9 0-16,7-6-1 15,10-10 0-15,12 1 2 16,6-14 1-16,4-8 5 16,3-7 5-16,-3-3-3 15,0-6 2-15,-8-7-5 16,-6-3 1-16,-7-6-3 0,-11-3 2 16,-11-6-6-16,-10-4-3 15,-14 4-1-15,-11 9-1 16,-3 10-3-16,-1 12 0 15,8 6-7-15,7 3-2 16,7 10-28-16,7-3-12 16,7-1-17-16,3 1-7 15,11-3-21-15,7-1-6 16,4 1-35 0</inkml:trace>
  <inkml:trace contextRef="#ctx0" brushRef="#br0" timeOffset="11846.344">20260 8523 332 0,'-14'0'126'0,"3"10"-98"0,-6 5 3 0,10-8-3 15,0 2-10 1,0 0 1-16,-1 1-1 0,5-4-2 16,3 0-8-16,0-2 6 0,7-4 3 15,4-7-5-15,3-2 1 16,0-7-2-16,3-3 1 15,1 1-2-15,-4-8 1 16,0 11 0-16,-3-1 3 16,-8 4 2-16,-6 2-1 15,-8 10-5-15,-3 6-2 16,0 4-4-16,0-1-3 16,3 1-3-16,4-1 1 15,4-3 3-15,3-3 1 16,3-3-4-16,1 7 1 15,-4-7 0-15,0 0 0 16,0 0-31-16,0 3-12 16,3-3-29-16,4 6-12 0,4-6-96 15</inkml:trace>
  <inkml:trace contextRef="#ctx0" brushRef="#br0" timeOffset="12354.627">20578 8395 244 0,'-18'3'93'0,"11"-3"-72"0,0 0 18 0,3 0 5 16,4 0-3-16,-3 0 2 15,-1 0 1-15,1 0 2 0,3 0-25 16,-4 0 10-16,4 0 4 0,0 0-6 16,0 0-2-16,0 0-9 15,7 0-3-15,4 6-7 16,3-6 0-16,4 0-3 16,10-6 2-1,7 6-4-15,0-3 0 0,1 3-3 16,-12 0-1-16,-3 0 1 15,1-7 2-15,6 7-3 16,-11-3 0-16,-2-3-41 16,-1 6-17-16,3-3-25 15,-3-3-9-15,-3 6-81 16</inkml:trace>
  <inkml:trace contextRef="#ctx0" brushRef="#br0" timeOffset="12819.947">20983 8288 212 0,'0'-19'82'0,"4"4"-64"0,-1-4 15 0,1 9 2 15,-1-5 2-15,1-1 2 16,-1-3-2-16,1 0 2 15,-1 7-21-15,1-4 7 0,3 7 3 0,4 6 0 16,3 6 1 0,3 13 3-16,5 5 3 15,6 8-6-15,4 2-1 0,-1 7-2 16,1 6 1-16,-7 12-4 16,-4 7 0-16,-11-4-6 15,-6-5-2-15,-15-7-3 16,-13-7 0-16,-12-8-6 15,-2-13-4-15,-5-1-1 16,-3-8 1-16,1-7-1 16,6 0-1-16,3-3 3 15,15-3 0-15,4 0-6 16,10-4-2-16,0 1-1 16,17 0 2-16,-3-3 2 15,14 5 1-15,-3-2 1 0,10 6 0 16,-7 0-3-16,4 0 0 15,-4 0-29 1,-3 0-12-16,0 0-52 0,-4 0-21 16</inkml:trace>
  <inkml:trace contextRef="#ctx0" brushRef="#br0" timeOffset="13525.938">17755 11618 412 0,'-7'0'154'0,"14"-3"-120"0,11-3 10 15,-4-4-4-15,14 7-12 16,11-6-2-16,10-1-6 16,8 1-2-16,-4 3-10 15,3 6-5-15,8 0 0 0,3 3-2 16,-4 3-1-16,-6 3-28 16,-8 1-14-16,-10 9-58 15,-18-1-23-15,-14 11-46 16</inkml:trace>
  <inkml:trace contextRef="#ctx0" brushRef="#br0" timeOffset="13753.318">17903 12029 408 0,'-14'-6'151'0,"28"2"-118"0,22-11 22 0,-12 5 3 16,12 1-28-16,6-7-6 15,4-3-13-15,7 1-5 16,0 2-3-16,0 3-5 0,-4 4 1 16,-7 3-15-16,-3 6-4 0,0 0-34 15,0 9-13-15,0-3-36 16,3-2-12-16,7-1-25 16</inkml:trace>
  <inkml:trace contextRef="#ctx0" brushRef="#br0" timeOffset="14082.964">19569 11308 304 0,'3'-19'112'0,"1"13"-87"0,3-4 31 0,-4 7 9 16,1-3-15-16,-4 6-2 15,0 0-3-15,0 0 1 16,-4 3-25-16,-3 6-3 0,-3 10-1 16,-12 19-7-16,-9 18-3 15,-8 7-2-15,-7 0-1 16,-3 6-5-16,3 9 1 16,10-22 0-16,-2 26 2 15,6-4-3-15,7-15 0 16,4-10-4-16,7-6 1 15,0-9-40-15,3-10-16 16,4-9-31-16,0-6-11 16,0-13-68-1</inkml:trace>
  <inkml:trace contextRef="#ctx0" brushRef="#br0" timeOffset="14351.533">19071 11270 364 0,'-14'-19'134'0,"18"19"-104"0,6 16 16 16,1-4 1-16,3 10-13 15,4 13 0-15,6 6-8 16,11 12-4-16,8-3-12 16,3 3 0-16,3 1 1 0,-3 5-9 15,-4 10-2-15,-3 3 1 0,-4-9 3 16,-3 3-1-16,-4-16-2 15,-3-12-31-15,-4-4-15 16,-3-12-19 0,-1-9-8-16,1-13-89 15,0-13-53-15,-1-9 98 16</inkml:trace>
  <inkml:trace contextRef="#ctx0" brushRef="#br0" timeOffset="14656.902">19643 10897 324 0,'-32'-22'123'0,"28"13"-95"0,4-1 22 0,4 10 4 0,3-3-12 16,0 3-2-16,4 3-9 15,3 3-3-15,10-2-15 16,12 8-1-16,10-6 1 0,6 1-7 16,1-4-3-16,-3 0 0 15,-4-3 2-15,-8 0 0 16,-9 0 2-16,-5 0-44 16,-6-3-19-16,-4 3-34 15,-3-3-12-15,3 3-62 16</inkml:trace>
  <inkml:trace contextRef="#ctx0" brushRef="#br0" timeOffset="14937.309">20285 10665 348 0,'-7'-16'129'0,"14"4"-100"0,3-4 20 0,-3 10 4 15,4-4-22-15,0 10-5 16,-1 7-5-16,4 5-1 16,-3 10-11-16,-1 6-3 0,-3 0 0 15,1 16-3-15,-1 7 0 16,0-1-1-16,0 6 1 0,0-9-4 16,-4-6 0-16,1 0-39 15,-1-10-15-15,-3-6-8 16,0-9 0-16,4-7 0 15,-1-6 1-15,1-12-60 16</inkml:trace>
  <inkml:trace contextRef="#ctx0" brushRef="#br0" timeOffset="15372.826">20606 10533 316 0,'-4'-12'118'0,"8"8"-92"0,-4-2 19 0,0 6 5 15,7-6-6-15,0-3 1 16,3-4-5-16,5 0 0 16,-1-5-22-1,3 8 5-15,4 1 1 0,1 9-4 0,2 19-1 16,1 12-7-16,0 10 0 16,-1 3-3-16,-2 3 0 15,-8 0 1-15,-4 3 4 16,-10 3 1-16,-3-3 0 15,-11 1-14-15,-8-8-5 16,-6-8 10-16,-3-7 5 16,-5-3-3-16,4-12-2 15,4-7-3-15,4-6 0 16,2-6-4-16,8-7-2 0,7-6-1 16,7-6 3-16,7 3-2 15,7 0 1-15,11 0 0 16,7 7 0-16,0 5 2 15,3 4 0 1,0 12-3-16,-7-2 2 0,-3 11-4 16,-7-2 1-16,-4 2-33 15,-4 1-13-15,1-3-41 16,-4-7-17-16,-3 0-97 16</inkml:trace>
  <inkml:trace contextRef="#ctx0" brushRef="#br0" timeOffset="16693.061">20969 10198 244 0,'0'-19'93'0,"0"13"-72"0,-3-4 14 0,3 4 0 16,0-4-16-16,-4 1-3 15,1-7-8-15,-8-2 0 16,-10-1-5-16,-18 0 7 0,-17 6 5 16,-11 7-1-16,-18 12 2 0,-25 13 0 15,-2 9-1-15,-8 10-3 16,-21 3-2-16,3 12-6 15,-7 13-3-15,-10 19 2 16,3-1 2-16,11 1 4 16,-7 15 2-16,7 16-3 15,25-3 0-15,34-16 6 16,47-12 5-16,67-3 0 16,67-23-2-16,70-12-9 15,64-15-3-15,49-17 6 16,18-15 2-16,-28-12-6 15,-8-10-2-15,-27-13-3 16,-26-15-2-16,-13-25 7 16,-29 0 3-16,-42-1 1 15,-32-5 1-15,-38-20-4 0,-43-5-3 16,-46-1-5-16,-28 1-2 16,-53-1-8-16,-14 19-4 15,-35 22 3-15,3 35 2 16,11 18-20-16,18 20-5 15,27 5-43-15,33 10-17 16,24 6-77 0</inkml:trace>
  <inkml:trace contextRef="#ctx0" brushRef="#br0" timeOffset="17519.248">17293 13681 324 0,'-10'-3'123'0,"10"-3"-95"0,3 3 11 0,4-4 1 15,4 7-4-15,6-3 0 16,5 3-6-16,6 0-2 15,7 0-15-15,7 3-1 0,4-3 1 16,7 7-5-16,0-7-2 16,7-7-1-16,4 7-1 15,-1-3-5-15,-6 6 1 16,-8 4-57-16,-14 2-25 16,-14 4-73-1,-17 15-64-15,-11 0 83 16</inkml:trace>
  <inkml:trace contextRef="#ctx0" brushRef="#br0" timeOffset="17714.216">17473 14136 344 0,'-14'3'129'0,"32"-3"-100"0,27-3 31 16,-16-3 7-16,10-7-27 15,17-3-8-15,15-2-17 16,3 2-7-16,-4-3-5 15,-6 10-9-15,-8 2-4 0,-10 1-41 16,-4 6-16-16,-3-3-30 16,7 0-10-16,3-7-28 15</inkml:trace>
  <inkml:trace contextRef="#ctx0" brushRef="#br0" timeOffset="18104.354">19604 12810 292 0,'7'-48'110'0,"4"33"-86"0,3-4 24 0,-7 10 5 0,3-1-13 16,4 4-3-16,8 3 1 15,-1 6 0-15,0 9-20 16,-3 17 7-16,-4 27 5 0,-11 10-7 16,-3 6-1-16,-7 13-11 15,-3 15-2-15,2 0-5 16,1-9-1-16,7-6-1 15,7-13 1-15,4-6-20 16,0-10-8-16,-4-5-34 16,-4-8-12-16,-6-5-64 15,-4-7-27-15,-7-9 20 16</inkml:trace>
  <inkml:trace contextRef="#ctx0" brushRef="#br0" timeOffset="18374.374">18729 13923 368 0,'-56'18'137'0,"52"-8"-106"0,0-1 15 0,8-2-1 16,7 2-14-16,10 0-1 15,21 4-4-15,25-4 1 16,11-2-15-16,17-4 2 0,36-6 2 15,3-4-4-15,24-2-2 16,8-4-5-16,3 4-2 16,18 0-1-16,-10 2 1 0,10 4-22 15,-11-3-9-15,-14-4-125 16,-13-8-56-16,-29 5 41 16</inkml:trace>
  <inkml:trace contextRef="#ctx0" brushRef="#br0" timeOffset="18945.103">19442 14500 212 0,'7'-29'79'0,"-11"11"-61"0,-3-1 30 0,4 9 9 0,-1 1-7 16,-3 3 0-16,0 6-11 15,0 9-4-15,0 7-19 16,-4 12 3-16,-3 3 4 0,-7 10-8 16,-7 19-1-16,-4 15-6 15,-3 3-3-15,-1 1-2 16,-2-1-3-16,-5-3 1 16,1 4-1-16,7-1 0 15,3-12 0-15,4-10-11 0,7-12-5 16,3-9-34-16,7-13-15 15,4-7-17-15,4-21-5 16,-1-13-40 0</inkml:trace>
  <inkml:trace contextRef="#ctx0" brushRef="#br0" timeOffset="19229.626">18997 14525 288 0,'-14'-16'110'0,"18"10"-86"0,-1-1 13 0,-3 7 2 16,7-3-10-16,0 3 0 0,0 7-3 15,4 5 1-15,-1 10-15 16,1 9 2-16,0 10 2 0,3 19-2 16,3 2 2-16,1 1-9 15,0 0-2-15,3-4-3 16,3-8-2-16,5-7 1 15,-1-1 1-15,4-5-19 16,-4 0-6-16,-3-10-23 16,-4-6-9-16,-7-10-28 15,-4-5-11-15,-6-4-35 16</inkml:trace>
  <inkml:trace contextRef="#ctx0" brushRef="#br0" timeOffset="19548.756">19600 14324 260 0,'7'-31'96'0,"-3"18"-75"0,-1 4 21 0,-3 9 6 15,0 0-15-15,0 0-1 16,0 6-6-16,0 6 1 0,0 7-15 16,0 10-5-16,0 2 0 0,0 3-2 15,0-2 0-15,0-4-6 16,4 3 1-16,0-6-2 16,-1-3-2-16,4-6-35 15,0-7-16-15,0-5-38 16,7-14-17-16,0 1-5 15</inkml:trace>
  <inkml:trace contextRef="#ctx0" brushRef="#br0" timeOffset="19966.28">19808 14148 268 0,'4'4'101'0,"3"-4"-78"0,11 0 11 0,-8-4 1 15,4 1-1-15,4 0 4 16,3 0-4-16,0 3 2 16,4 3-20-16,-4 7 8 0,0 5 4 15,1 10-9-15,-8 10-1 16,0 2-4-16,-7 4 1 16,-4 0-2-16,-6-3 0 15,-8-4-5-15,-6-3-3 16,-5-9-2-16,-2 3-3 15,-8-6 3-15,0-3 0 16,4-7-1-16,3-2-2 16,4-1-2-16,4-3 1 15,6-3-1-15,7-3 0 0,11-3 0 16,8-4 0-16,6 1 0 16,7-4 0-16,0 4 2 15,0-1 0-15,-3 1 0 16,-4 3 2-16,0 3-14 15,-3-4-7-15,-4 7-30 16,0-3-13-16,-3-3-45 16,-4-3-101-1</inkml:trace>
  <inkml:trace contextRef="#ctx0" brushRef="#br0" timeOffset="20655.291">20535 12916 260 0,'25'-72'96'0,"-18"44"-75"0,0-7 12 0,-3 16 0 0,-4-6-12 16,0-3 1-16,-4-6-7 16,-7-4-1-16,-3-12-8 15,-7-3 5-15,-11-1 4 16,-10 4 4-16,-18 9 1 0,-7 7-7 15,-11 6 0-15,-27 9-2 16,-22 19 1-16,-25 19-6 16,-21 25-2-16,-14 28 0 15,-18 19 0-15,1 34 2 16,-15 22 3-16,11 42-4 16,7 17-3-16,14 48-1 15,32 29-1-15,35 5 0 0,42 4 0 16,36-4 2-16,56-40 1 15,49-26 3-15,40-18 3 16,45-34 5-16,39-32 1 16,21-32-2-16,43-37 2 15,3-28-2-15,3-60 2 16,8-40-2-16,-15-29 0 16,8-41-1-16,-22-12 2 15,-24-44-1-15,-8-19 2 16,-24-43-6-16,-32-32-1 15,-31-16-2-15,-33-9-1 16,-34-60-6-16,-61 32-1 16,-66 49-10-16,-36 58-5 15,-50 62 4-15,-2 56 5 16,-22 51 0-16,17 40 1 0,19 32-40 16,24 31-17-16,31 12-64 15,29-2-26-15,18-10-5 16</inkml:trace>
  <inkml:trace contextRef="#ctx0" brushRef="#br0" timeOffset="22894.404">26642 8802 216 0,'0'-9'82'16,"7"6"-64"-16,-4-3 13 0,1-4 3 0,-1 7 2 15,1-3 3-15,-4-4 1 16,0 1 0-16,0 3-22 16,0-1 3-16,0 7 2 0,0 0 1 15,0 4 3-15,0 5-6 16,0 7-1-16,0 6-9 15,0 6-4-15,-4 13-4 16,1 12 0-16,-1-3 2 16,1 0 2-16,-1-6 1 15,4-6 0-15,0-10 0 16,0-6 2-16,0-10 1 16,0 4 1-16,0-13-2 0,0-3-1 15,0-9-3 1,0-13-1-16,0-13-3 15,0-2 1-15,0-4-2 0,0 10 2 16,0-1-2-16,0 7-1 16,0 6 1-16,0 7-1 15,0 2-3-15,0 4 0 16,-3 12-7-16,-1-2-4 16,1 5-52-16,-4 0-23 15,0 1-112 1</inkml:trace>
  <inkml:trace contextRef="#ctx0" brushRef="#br0" timeOffset="24440.679">24645 11709 284 0,'-35'-6'107'0,"31"6"-83"0,1 0 17 0,3 0 2 15,3 0-17-15,8-3-2 16,3 3-3-16,4 0 1 15,3 3-12-15,3 0 8 0,1-3 2 16,3 0 5-16,1 0 2 16,2-3-3-16,8-4-3 15,14-2-9-15,14-4-5 16,4 1-4-16,-1-1-3 16,-10 1 1-16,-10 9 1 15,-12-4-34-15,-9 7-16 16,-12 10-17-16,-6-4-6 15,-11 4-5-15,-7 2-3 16,-14 4-49 0</inkml:trace>
  <inkml:trace contextRef="#ctx0" brushRef="#br0" timeOffset="24710.385">24758 12220 324 0,'-28'9'123'0,"28"-5"-95"0,0-1 20 16,0-3 3-16,10 6-19 16,4-3-4-16,8-3-3 15,2 0-1-15,8-9-13 16,14 2 2-16,17-8 3 0,8-1-4 16,0 0-2-16,-1 4-8 0,-10 6-3 15,-4 2 4-15,-3 4 3 16,-14 0-32-16,4 4-14 15,-5-1-20 1,-2 0-6-16,-5-3-15 0,1-3-4 16,3-4-47-1</inkml:trace>
  <inkml:trace contextRef="#ctx0" brushRef="#br0" timeOffset="25340.752">26187 11599 328 0,'-21'-25'123'0,"13"9"-95"0,1-9 5 16,7 13-3-16,7-10-6 0,4-3 1 16,3-3 1-16,7-4 3 15,8 1-15-15,2-4 5 0,15 13 2 16,18 4 4-16,6 11 4 15,4 14 0-15,-7 24 2 16,0 32-8 0,-10 9-2-16,-15 16-8 0,-14 24-3 15,-14-2-1-15,-10-6 1 16,-11 2-3-16,-11-24-2 16,4-19 0-16,-32 24-1 15,8-21 0-15,-19 3 0 16,11-16-2-16,-3-6 1 15,7-12-4-15,3-7-2 16,7-9-3-16,7-19 1 16,4 0-2-16,14-31 0 15,7-20 4-15,14-2 1 16,14 12-1-16,15 4 0 16,6 9 2-16,0 9 2 15,-3 9-2-15,-3 1 0 16,-5 9 1-16,-6 6 2 0,-4-3-21 15,-3-3-9-15,-4 7-30 16,-3-7-11-16,-4 0-35 16,0-7-11-16,4-2-54 15</inkml:trace>
  <inkml:trace contextRef="#ctx0" brushRef="#br0" timeOffset="25702.855">27174 11016 304 0,'8'-56'112'0,"-1"24"-87"0,3-5-4 0,-3 21-10 16,0-3 13-16,-3 10 8 15,-4-1 7-15,0 10 1 16,-4 7-22-16,1 5 5 0,-4 16 4 15,3 4-4-15,1 2-1 16,-1-2-8-16,4-1-1 16,0-3-6-16,4-3 1 15,3-3-7-15,0 3-3 16,3-3 3-16,4-6 1 0,4-4-3 16,0-2 1-1,3-1 2-15,0-6 1 0,0 0-4 16,-3-6-1-16,-4 0-35 15,-3-3-12-15,-4 0-47 16,0-4-16-16,3-2-47 16</inkml:trace>
  <inkml:trace contextRef="#ctx0" brushRef="#br0" timeOffset="25826.535">27510 10812 376 0,'0'-12'140'0,"3"5"-109"0,1 1 16 0,-4 6-2 16</inkml:trace>
  <inkml:trace contextRef="#ctx0" brushRef="#br0" timeOffset="25970.952">27517 10797 709 0,'-4'28'49'16,"-3"19"-26"-16,-3 12-9 0,-5 1-4 16,1 6-6-16,-3 6-2 15,-1 3-1-15,4 7-1 16,3-10 0-16,4-3 0 15,7-13-5-15,4-6 1 16,3-9-31-16,0-6-14 16,3-7-28-16,-2-6-10 0,2 0-87 15</inkml:trace>
  <inkml:trace contextRef="#ctx0" brushRef="#br0" timeOffset="26872.891">28452 12308 196 0,'0'-13'74'0,"3"1"-58"0,8-1 5 0,-4 4-3 15,3-7 8-15,1 7 6 16,-1-4 6-16,1-2 3 16,0-1-22-16,-4 0 7 0,0 0 4 15,0 1 6-15,-4-1 5 16,-3-3-11-16,-3 1-6 0,-1-8 0 16,-3 1 1-16,-3-3 2 15,-8 6 3-15,-7 0-5 16,-10 3-1-16,-4 4-9 15,-3 5-4-15,-4 4-4 16,-10 9-2-16,-8 10-1 16,-6 12 0-16,-1 6-2 15,7 7-2-15,8 6 1 16,3 3 1-16,11 19-3 16,6 3 0-16,15 0 1 15,14-7 0-15,11-8 2 16,17-11 3-16,18-11 2 15,17-4 1-15,8-15-4 16,-4-13-1-16,0-13-1 16,0-15 1-16,0-4-2 0,-4-8 2 15,-7-4 0-15,-6 12 1 16,-11 1-2-16,-8 6-2 16,-6 6 1-16,-8 7 1 15,-10 12-1-15,-7 12-1 16,-10 26 1-16,-4 12-1 15,-4 19 2-15,0 12 1 16,0 29-6-16,1 3 0 16,6 0 3-16,8 9 2 15,10-6-3-15,14-15-1 16,17-20 1-16,19-15 0 16,10-16 1-16,0-12 0 0,0-13 0 15,0-16 2-15,3-15-1 16,4-22-1-1,-3-13 1-15,-8-6-1 0,-10 0-3 16,-14-3 0-16,-18-10-14 16,-18-18-4-16,-13-4-40 15,-8 10-17-15,-7 9-20 16,4 10-7-16,7 6-70 16</inkml:trace>
  <inkml:trace contextRef="#ctx0" brushRef="#br0" timeOffset="27684.04">28787 11007 292 0,'-14'-16'110'0,"10"13"-86"0,1-13 29 15,3 13 6-15,0-6-16 0,0-7-2 16,0 3-9-16,3-2-2 16,4-4-17-16,7 0 5 0,7-3 5 15,8 3 1-15,9 10 1 16,1-1-3-16,4 10 1 15,-1 10-4-15,-3 18-2 16,-4 19-3-16,-7 3-1 16,-3 10-1-16,-11-4 2 15,-7 4-5-15,-10-1-1 16,-15 1-4-16,-14 0-1 16,-14-10 1-16,-7-3 0 15,0-13-2-15,4-9-2 16,3-6 1-16,7-3-1 15,8-7 0-15,2-9 2 16,8-6-3-16,7-7-2 0,7-5-3 16,11-1 1-16,6 0-2 15,8 3 2-15,10 4 1 16,7 12 2-16,4 6 1 16,0 10 1-16,-4 3-18 15,0-1-8-15,-3 1-37 16,0 0-17-16,0-3-27 15,-4-10-8-15,4-9-57 16</inkml:trace>
  <inkml:trace contextRef="#ctx0" brushRef="#br0" timeOffset="28104.487">29520 11051 364 0,'-3'-48'134'0,"3"27"-104"0,-4-11 16 0,4 20-1 16,-3-1-10-16,-4 1 0 15,-4 2-7-15,-3 10 0 16,-4 16-16-16,-3 9-5 0,-3 13-2 0,2 9 3 16,5 0 3-16,6 3-4 15,11 0 1-15,18 6 4 16,17 10 2-16,11-9-1 15,10-4 0 1,15-6-5-16,14-9 0 0,3-10-5 16,-3-12 0-16,-8-10 5 15,-6-12 3-15,-4-20 0 16,-14-11 1-16,-11-4-4 16,-28 7 0-16,-3 2-3 15,-25-18 2-15,3 6-4 16,-53-37-2-16,-27-23-3 15,20 45-1-15,15 8-5 16,-18 11 0-16,-11-1-16 16,14 16-4-16,15 9-37 15,14 7-15-15,10 9-71 0,11 9-28 16</inkml:trace>
  <inkml:trace contextRef="#ctx0" brushRef="#br0" timeOffset="30400.235">30385 10677 104 0,'56'-25'41'0,"-35"10"-32"0,4-7 17 0,-14 12 8 0,-1-2-3 16,-3-4-1-16,0 7-3 16,0-4 0-16,-3 1-15 15,-1-4 9-15,-3-3 5 0,0-6-5 16,-3 0 0-16,-4-3-6 15,-4-1-1-15,-10-5 0 16,-14 3 4-16,-22-1-4 16,-10-2 0-16,-21-1-8 15,-35-2-2-15,-4-4-2 16,-25-3 1-16,-14 6 0 0,-14 1 1 16,-17 12 4-16,-11 3 3 15,-22 15-11-15,5 7-2 16,-12 13 3-16,-3 12 3 15,-7 10-3-15,-17 15-1 16,-4 3-2-16,-11 19-2 16,-3 32 9-16,3 18 6 15,-14 25-3-15,29 23 0 16,-8 33 0-16,39 14 2 16,39 24 1-16,46-18 1 15,49 12 5-15,50-28 1 16,38-3-3-16,61-7-1 15,45-18 5-15,64-16 2 0,98 25 1 16,61-34-2-16,66-29-6 16,64-28-4-16,39-24 1 15,28-30 0-15,4-24-8 16,-1-28-1-16,-10-44-2 16,-24-32 2-16,-26-9-12 15,-31-38-3-15,-46-22-1 16,-46-21 3-16,-42-35 5 15,-53-25 1-15,-71-4 5 16,-88-24 4-16,-91 15-3 16,-93-3-1-16,-94 41 0 15,-92 28 2-15,-85 32-3 16,-39 37 0-16,4 41-39 16,28 34-18-16,42 26-41 0,57 12-15 15,38 9-44 1</inkml:trace>
  <inkml:trace contextRef="#ctx0" brushRef="#br0" timeOffset="31299.087">24673 14942 280 0,'7'-32'107'0,"-10"17"-83"0,-8-4 15 0,4 6 3 0,-3-2-3 16,-8 5 1-16,-3 1-6 15,-7 9-1-15,-1 0-19 16,-2 6 1-16,-1 7-1 0,-3 9 1 15,-8 12 4-15,-6 4-9 16,-4 2-3-16,-4 20-4 16,8 12-3-16,7 3 1 15,14-6-1-15,13-6 2 16,15-10 3-16,22-12 0 16,16-10 0-16,8-12-1 0,7-9 2 15,7-20 1-15,14-18 1 16,7-31 2-16,-3-1 1 15,-11-6-3-15,-11-6 0 16,-10-10-3-16,-14 1 2 16,-18-1-2-16,-14 4 0 15,-21 9-3-15,-18 13-2 16,-10 18 1-16,-1 16-1 16,8 13-7-16,7 9-3 15,10 6-27-15,7 10-12 16,11 2-31-16,11 11-15 15,14 5-84 1</inkml:trace>
  <inkml:trace contextRef="#ctx0" brushRef="#br0" timeOffset="31659.978">25100 15490 464 0,'0'-15'173'0,"0"2"-135"0,-3-21 8 15,-1 9-8-15,-6-13-14 16,-5-6 0-16,-6 0-9 16,-3 0-2-16,2 4-7 15,1-8-4-15,4-8 1 0,6-10-4 0,7-6-2 16,12 6 2-16,13 0 0 15,14 19-2-15,11 7 0 16,10 8 2-16,1 10 0 16,-1 10 1-16,8 2 0 15,6 4 0-15,4 6 0 16,-3 0 0-16,-4 0 2 16,-4 0-58-16,1-6-25 15,10-7-45-15,7-6-17 16,0-6-11-1</inkml:trace>
  <inkml:trace contextRef="#ctx0" brushRef="#br0" timeOffset="34183.84">27351 14343 280 0,'3'-54'104'0,"1"36"-81"0,-1-4 20 0,1 12 3 16,0 4-11-16,-1 0 15 16,8 18-9-1,-1 23-22-15,4 15 7 0,0 10 2 16,1 9-7-16,-1 28-1 0,0 12-8 15,-4-2-2-15,-3 12-2 16,0 10 0 0,1-13-4-16,-1-13-3 0,-4-12 0 15,1-6 1-15,-1-10-1 16,1-3 2-16,-1-18-2 16,1-4 2-16,-4-16-24 15,0-15-55 1,-4-13-3-16,1-9-43 15,3-6-14-15,0-1 2 16</inkml:trace>
  <inkml:trace contextRef="#ctx0" brushRef="#br0" timeOffset="34781.805">28353 14888 228 0,'14'-40'88'0,"-7"21"-69"0,-4-3 19 0,1 9 6 16,3-6-5-16,0 1-1 0,0-7-10 15,0 6-5-15,0-9-13 16,0 2 7-16,0-5 5 0,-3-10-7 15,-1-9-3-15,-3-6-3 16,-3 2-1-16,-4 7 11 16,-11 10 5-16,-3 12-6 15,-7 15-3-15,0 10-2 16,-8 19-1-16,-2 19-6 16,-5 6-2-16,-6 9-2 15,-11 19-2-15,0 32 3 16,0 5 2-16,7 20 7 15,7 12 2-15,7-6-5 16,15-10-1-16,13-9-4 0,18-9-1 16,32-16-1-16,28-7 1 15,7-24 0-15,11-16 1 16,17-19-2-16,4-25-2 16,-11-19 3-16,-10-15 2 15,-15-4-2-15,-17 0-2 16,-21-9 2-16,-18-3 2 15,-21-9 0-15,-32-10 0 16,-28 3-6-16,-10 9 1 16,-19 17-2-16,-10 18-2 15,4 25-2-15,17 22 1 16,22 9-17-16,17 4-8 16,21 3-22-16,29-4-9 15,28-5-21-15,21-4-6 16,14-3-72-16</inkml:trace>
  <inkml:trace contextRef="#ctx0" brushRef="#br0" timeOffset="35563.561">29274 15437 224 0,'3'-25'85'0,"4"6"-66"0,0-9 12 0,0 12 3 15,0-3-3-15,0 1 4 16,0-1 3-16,-3 0 1 16,-4 3-21-16,-4 1 9 0,-3 5 6 15,-7 7-6-15,-3 3-3 0,-5 3-8 16,-2 13-2-16,-8 6-8 15,-7 9-4-15,-7 7-1 16,0 6 1-16,1 0-3 16,6 0 0-16,11-4-1 15,17 1 0 1,14-6 0-16,15-4 0 0,10-3 4 16,8-12 3-16,-1-13 2 15,4-9 1-15,3-10-2 16,7-9 1-16,4-3 5 15,-3 3 2-15,-4-4-1 16,-11 1 2-16,-7 3-2 16,-10 6 2-16,-11 10-2 15,-14 15 0-15,-14 13-5 0,-15 15 0 16,-3 35-5-16,-3 26 0 16,-4 5-1-16,-3 32-2 15,3 2 1-15,11-5-1 16,14-7 0-16,21-3 0 15,14-18-3-15,7-20 2 16,14-18 1-16,11-22 2 16,14-29-1-16,7-24 2 15,0-13-2-15,-7-13 2 16,-4-9-2-16,-10-13-1 16,-7-18-10-16,-7-13-4 15,-7 3-17-15,-11 0-8 16,-7-9-17-16,-4 9-5 15,-6 13-18-15,-1 9-7 0,-3 16-73 16</inkml:trace>
  <inkml:trace contextRef="#ctx0" brushRef="#br0" timeOffset="36162.954">29503 14625 340 0,'-11'-13'129'0,"8"7"-100"0,3-6 11 0,3 2-2 16,4-5-12-16,4 5-1 0,3-9-8 15,4-3-2-15,6 0-9 16,5 4 7-16,6 8 6 0,14 10 1 16,8 10 0-16,-1 5-2 15,-7 7 1-15,-10 3-1 16,-14 0 0-16,-14 4-3 16,-22 5 1-16,-17 1-7 15,-8-4-1-15,-2 3-4 16,-1-8-1-16,4-8-1 15,3-2-2-15,4-7 1 16,6-2-1-16,5-1-3 16,10 0 0-16,7-3-3 15,10 7 1-15,8-10 3 16,14 6 1-16,14-3-4 0,3-3-1 16,0 6-33-16,-3-6-11 15,-7 0-41-15,0-6-15 16,-4-3-74-1</inkml:trace>
  <inkml:trace contextRef="#ctx0" brushRef="#br0" timeOffset="36543.099">30388 14443 356 0,'-42'0'134'0,"42"0"-104"0,-49-3 7 0,34 3-2 0,-2 3-17 16,-1 7-2-16,-3-1-5 16,0 16 0-16,3 3-6 15,4 4 6-15,4-1 2 0,10 10-2 16,7-4-1-16,10-2-4 16,15-7 1-16,14-9 5 15,10-10 4-15,1-9-4 16,-4-15-2-16,-4-4-1 15,-7 0 1-15,-10-6-1 16,-11-3 0-16,-14-7-3 16,-17 7 1-16,-15-7-4 15,-17-2 0-15,-15 2-3 16,1 7-3-16,3 6-14 16,11 10-4-16,6 8-35 15,12 8-14-15,6 5-26 0,11 4-7 16,14-1-49-1</inkml:trace>
  <inkml:trace contextRef="#ctx0" brushRef="#br0" timeOffset="37156.617">30755 13938 348 0,'-46'-81'132'16,"18"40"-103"-16,-21-9 21 0,24 25 1 0,-24-7-19 16,-25-5-6-16,-11 5-13 15,-28 1-6-15,-39 3-4 16,-24 9-3-16,-29 3 3 0,-45 16-2 15,-18 0-1-15,-22 16 1 16,-34 6-1-16,-15 9 2 16,15 23 1-16,3 33 16 15,7 14 10-15,35 15-15 16,25 25-7-16,21 6-5 0,39 19-2 16,28 10 0-16,25 22 0 15,32 2 0-15,35 4 0 16,42 0-3-16,36-22 2 15,48 15-1-15,51-21 0 16,55-19 6-16,58 3 2 16,55-7 2-16,61-21 0 15,49-29-4-15,39-21-3 16,17-29 0-16,11-31-1 16,0-47 2-16,-7-35 1 15,-10-12 1-15,-19-22 0 16,-52-34 2-16,-21-13 1 15,-53-35-1-15,-25 0-1 0,-50-43-3 16,-52-16 1-16,-25-69-2 16,-77-13-1-16,-89 25-2 15,-78 20-1-15,-84 43-3 16,-88 53-1-16,-78 48-7 16,-45 46-2-16,-5 44-53 15,26 23-24-15,73 21-104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7T23:38:05.64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8541 9329 312 0,'-18'-16'118'0,"18"-12"-92"0,0 28 22 0,0 0 2 16,0 0-16-16,0 0-2 15,4 0-2-15,-1 10 4 16,1-10-19-16,3 9 3 0,3 0 0 0,1 1 5 15,3-1 3 1,4-2-5-16,10-14 0 16,18 4-6-16,10-3-1 0,8-7-8 15,3 7-2 1,0 6-2-16,0-19-2 16,3 19 1-16,1-3 1 0,-8-3-1 15,-10 6 2-15,-10-3-2 16,-12 0-1-16,-6-1-19 15,-18 1-45 1,-10-3-2-16,-11 15-37 16,-8 1-14-16</inkml:trace>
  <inkml:trace contextRef="#ctx0" brushRef="#br0" timeOffset="239.46">8640 9806 364 0,'-29'9'137'0,"33"-3"-106"0,6-2 32 0,1 2 10 15,7-3-17-15,20-3-5 16,12 0-16-16,10 0-7 16,7 0-16-16,0-13-1 0,3-5 0 15,1 2-6-15,-8 0-3 16,-10 13-4-16,-10-9 1 15,-8 12-70-15,-7 0-31 16</inkml:trace>
  <inkml:trace contextRef="#ctx0" brushRef="#br0" timeOffset="1398.669">10996 8909 196 0,'4'0'74'0,"3"6"-58"0,0-6 18 0,0 0 6 15,0-6-1-15,3 3 1 16,5-3 1-16,2-4 1 15,1-2-23-15,3-7 11 0,-3 3 7 16,-4 0-3-16,-7 1 1 16,-7-4-7-16,-7 6-3 15,-4-2-7-15,-6-1-3 16,-5-3-7-16,-6 0-3 16,-7 1 0-16,-15-1 1 15,-10 0 1-15,-3 3 1 16,-1 13-4-16,5 3-3 15,-1 13 2-15,0 6 2 16,-4 15-4-16,1 4-1 16,6 6 2-16,8 25 1 15,13 6-1-15,15 0 1 0,14-12-2 16,18-13 2-16,14-6 0 16,13-7 3-16,8-5-3 15,18-10 0-15,20 0 3 16,5-19 1-16,-5 6-1 15,-3-24 1-15,-3-4 0 16,-4-16 1-16,-7-12-4 16,-14 0-1-16,-18 3 1 15,-10 0 2-15,-14 13 1 16,-8 0 1-16,-6 6-4 16,-5 6-1-16,-2 9-1 15,-1 17-2-15,-3 15-2 16,0 18 1-16,4 23 1 15,2-6 0-15,-2 21 0 0,-1 22 2 16,-3 26 1-16,4-4 1 16,-1 16 0-16,0 3 0 15,4-12-2-15,4 2 1 16,3-12-2-16,0-9 2 16,0-16-2-16,3-19-1 15,1-15-2-15,-4-13 1 16,0-12-4-16,0-14-1 15,0-11-22-15,0-10-6 16,-4-10-51-16,1-5-21 16,-1-10-59-16,1-3-23 15,-1-4 47 1</inkml:trace>
  <inkml:trace contextRef="#ctx0" brushRef="#br0" timeOffset="2027.302">11748 7752 252 0,'17'-31'93'0,"-6"15"-72"0,3-9 29 0,-7 12 10 16,-4 1-5-16,-3 2 0 15,-3 1-15-15,-8 9-7 16,-3 0-19-16,-7 0 4 0,-7 13 3 15,-4-1 0-15,-3 4-1 16,0 6-6-16,-4 9-1 16,-4 7-8-16,-2 9-1 0,-1 22 2 15,0 12 3 1,3-2-2-16,12-4-2 0,13-3 0 16,11-3-1-16,18-6 0 15,13-7 2-15,12-9-1 16,6-12 0-16,14-17-1 15,11-14 2-15,7-14 1 16,-3-9 3-16,-7-6 1 16,-12-6 1-1,-9 3-2-15,-11-1-1 0,-18 1-1 16,-14-3 0-16,-22 9-4 16,-27 6-1-16,-14 7-1 15,-4 9-2-15,3 9-2 16,4 10-1-16,11-3-7 15,13 3-2-15,19-1-22 0,13 4-8 16,11 0-29-16,7-3-12 16,11 0-62-16,7 9-25 15,0-3 24 1</inkml:trace>
  <inkml:trace contextRef="#ctx0" brushRef="#br0" timeOffset="3241.934">12252 8018 212 0,'-11'-9'82'0,"8"3"-64"0,-8 6 24 16,8-3 6-16,-4 3-3 15,0 0 0-15,-4 0-7 16,0 3-1-16,1 3-21 16,-1 3 8-16,4 1 6 0,4-1-1 15,6-2 1-15,1-4-2 16,13-3 2-16,1 0-7 15,14-3-2-15,-7-1-8 16,10-2 0-16,-7 3-4 0,7-6 0 16,-6 5-5-1,2-2-1-15,-6 6 1 16,3-3 0-16,-7-3-2 0,1 6-2 16,-5-3 3-16,1-4 0 15,-4 7-28-15,-4-3-10 16,5-3-21-16,-5 3-7 15,-3 0-19-15,0 0-6 16</inkml:trace>
  <inkml:trace contextRef="#ctx0" brushRef="#br0" timeOffset="3842.142">12947 7877 276 0,'3'-28'104'0,"5"13"-81"0,2-11 23 0,-3 14 5 0,0-4-9 16,4-3-3-16,-1 1-4 15,-3-1-2-15,-3 6-18 16,-4 4 0-16,-4 3-1 0,-3 6-7 15,-3 6-2-15,-4 3-3 16,0 4 1-16,-1-4-4 16,5 7 0-16,-1-4 1 0,4 4 0 15,4-3-5-15,3-1 1 16,0 1 2-16,7-1 1 16,0-2 1-16,3-1 2 15,8-6-3-15,3 7-2 16,7-10 2-16,8 6 2 15,3-3 0-15,3-3 2 16,0 9-4-16,1 1 0 16,-5-1 1-16,1 7 0 15,-4 0 0-15,-3 2 0 16,0 4 4-16,0 3 2 16,-8 4 4-16,-2-1 4 15,-8-3 3-15,-7 0 2 16,-7-6-4-16,-7 9-1 15,-7-9-4-15,-8 0-1 0,-6-4-5 16,-7-2-1-16,-7-1-3 16,-8-2-1-16,1-4 1 15,-1-3 2-15,8-3-3 16,3-3 0-16,7-3-23 16,8 0-10-16,6-4-24 15,8-2-11-15,3-4-12 16,7-3-4-16,10-6-67 15</inkml:trace>
  <inkml:trace contextRef="#ctx0" brushRef="#br0" timeOffset="4158.993">12986 7627 332 0,'-14'-13'126'0,"14"7"-98"0,0 3 14 0,0 3 0 16,3 0-11-16,1 0 2 16,10 3 1-16,11 6 1 0,13-9-19 15,15 6 2-15,7-12 0 0,7-3-10 16,14-4-4-16,8-6-3 15,-5 1 1-15,-10 5-1 16,-10 0-1 0,-11 4-28-16,-4 3-11 15,-14 0-65-15,1 6-126 16</inkml:trace>
  <inkml:trace contextRef="#ctx0" brushRef="#br0" timeOffset="4923.692">13483 8997 228 0,'-28'9'85'0,"28"-9"-66"0,-14 10 21 0,10-4 4 16,1-3-5-16,-1 6 0 16,4-9-5-16,0 7-1 15,4-4-18-15,10-3 11 0,14-10 6 0,14 1-3 16,15-7-2-1,6 1-11-15,1-1-5 0,3 0-6 16,0 4-2-16,-4 2-1 16,-10 4 1-1,-10 6-22-15,-12 3-7 16,-13 3-49-16,-14 7-19 0,-8 9-72 16</inkml:trace>
  <inkml:trace contextRef="#ctx0" brushRef="#br0" timeOffset="5166.959">13388 9517 368 0,'0'10'137'0,"11"5"-106"0,10-15 13 0,-4-6-2 16,19-6-7-16,13-7 4 15,11 3-12-15,0-3-5 16,-4 7-12-16,1-7-6 0,-4 9-1 15,0 1-2-15,-4 0-1 16,0 9-2-16,1 0-1 16,-4-3-53-16,0-4-25 15,-4 7-58-15,4 0-25 16,0 7 34 0</inkml:trace>
  <inkml:trace contextRef="#ctx0" brushRef="#br0" timeOffset="5884.231">15526 8947 304 0,'28'-29'115'0,"-7"11"-89"0,4 5 14 16,-11 4 3-16,4-4-15 16,-1 1-1-16,1-1 1 0,-4 0 5 15,0-2-18-15,-3-4 7 16,-4 6 5-16,-4-2 0 16,-6-4 2-16,-4 0-8 0,-7-3 0 15,-11 0-10-15,-7-3-2 16,-7-3-1-16,-3 12 2 15,-4 1-3 1,4 5-2-16,-4 10-2 0,-3 13-3 16,-8 12 1-16,-6 6-1 15,-1 7 0-15,4 9 0 16,7 9 2-16,11 10 1 16,14 6 1-16,17-6 0 15,25-10 0-15,21-5 0 16,15-11 2-16,6-11 1 15,11-1-3-15,14-16-1 16,8-18 1-16,-5-19 2 0,-6-6-3 16,-11-16 0-1,-11 0 1-15,-10 0 0 16,-10 9 0-16,-12 7 2 0,-6 2-3 16,-8 11 0-16,-6 8-1 15,-8 16-2-15,-3 13 1 16,-3 25 1-16,-4 13-3 15,0 12-2-15,-4 12 2 16,0 19 2-16,1 7 2 16,-1-3 1-16,4 2-2 15,3 10-2-15,4-3 1 16,7-16-1-16,4-15 2 16,3-16 1-16,0-7-1 0,0-15 1 15,0-13-7-15,0-6 1 16,0-9-12-16,-3-10-3 15,-4-6-29-15,0-6-11 16,-4-6-36-16,1 2-14 16,-4-9-90-1</inkml:trace>
  <inkml:trace contextRef="#ctx0" brushRef="#br0" timeOffset="6274.673">15942 7902 324 0,'14'-25'123'0,"-3"16"-95"0,-1-4 16 15,-3 4 0-15,4 0 0 16,0-1 3-16,-1 1-6 16,-3 3 0-16,0 6-23 15,0 6 5-15,0 10 1 0,0 5-1 0,-7 17-2 16,0 15-11 0,0 4-6-16,0 6-1 15,0-10 0-15,0 3-1 0,0-12-2 16,-3-3 3-16,-4-3 0 15,-4-4-26-15,-3-3-11 16,-4-6-30-16,1 4-12 16,-1-10-36-16,8-1-17 15,3-5-24 1</inkml:trace>
  <inkml:trace contextRef="#ctx0" brushRef="#br0" timeOffset="6832.307">16238 7438 304 0,'-14'-28'115'0,"0"16"-89"0,-7-4 8 15,7 0-1-15,-11 7-10 16,-10 0-1-16,-14-1-1 16,-4 7 1-16,-7 0-12 15,-11 3 8-15,-24 12 4 0,-11 10-5 16,-17 32 1-16,-36 27-9 16,-7 26-1-16,-39 53 0 15,-3 25 0-15,-11 50 7 0,29 19 2 16,45-10 3-16,43 10 0 15,46-28-5-15,45 0 1 16,60-13-5-16,29-22 1 16,49 1-5-1,14-29 1-15,39-29-1 0,3-24 3 16,36-35-1-16,-7-24 2 16,17-45-4-16,-17-44 1 15,14-21-1-15,-22-26 3 16,-10-40-3-16,-7-20 1 15,-28-36-5-15,-32-36 0 16,-32-40-1-16,-35-38-2 16,-49-40-8-16,-57-1-3 15,-35 38-1-15,-60 60 0 0,-25 59 2 16,-21 63 1-16,0 51-8 16,7 33-3-16,-3 38-67 15,59 29-28-15,57-4-95 16</inkml:trace>
  <inkml:trace contextRef="#ctx0" brushRef="#br0" timeOffset="8782.313">26734 9295 304 0,'-11'0'115'0,"7"0"-89"0,1 0 12 0,3 0-1 0,0 0 0 16,0 6 4-16,0-6 0 16,3 0 2-16,4 0-24 15,4 0 7-15,3 0 4 0,4-6-10 16,3-4-1-16,11 7-9 15,10-3-2-15,7 6-6 16,1-3-2-16,-4 0 2 16,-4 3 1-16,-7 0-41 15,-3 3-19-15,-7-3-46 16,-8 3-20-16</inkml:trace>
  <inkml:trace contextRef="#ctx0" brushRef="#br0" timeOffset="8991.533">26603 9752 324 0,'-21'22'123'0,"24"-18"-95"0,11-4 36 0,1 0 11 16,9 0-18-16,12-7-3 16,13-2-25-16,21-4-7 15,12 1-14-15,-8-1-5 0,-11 4 0 16,-10 3-33-16,-11 2-12 15,-6 4-47-15,-8 4-19 16,-3-1-64 0</inkml:trace>
  <inkml:trace contextRef="#ctx0" brushRef="#br0" timeOffset="9802.326">28289 9273 356 0,'4'-13'132'0,"3"7"-103"0,3-4 12 0,1 4-3 16,0-3-10-16,3-4-2 15,0 1 3-15,-4-4 2 16,-6 7-17-16,-8-4 7 0,-10 4 3 16,-7 2-6-16,-7 7-3 15,-7 7-8-15,-8 2-5 16,-10 4-1-16,-10 5 1 15,-1 4-3-15,1 7 0 16,3 5 1-16,3 10 2 16,1 12-1-16,7 1 2 15,13 2-2-15,15-12 2 16,14 1 0-16,18-5 3 16,10-8 1-16,21-10 1 15,15-6-4-15,10-7-1 16,0-12 3-16,0-9 1 0,3-13-3 15,4-16-1-15,0-12-1 16,-7 3 1-16,-10 3 0 16,-15 7 1-16,-10 5 2 15,-14 4 3-15,-11 9-2 16,-18 13 1-16,-17 12-5 16,-11 32 0-16,-3 25-6 15,-8 6 0-15,-13 28 1 16,-11 22 3-16,-4 13 0 15,4 21-1-15,14 4 3 16,14-10 0-16,15-6-4 16,16-6 1-16,22-19 0 15,25-22 0-15,14-18 0 16,11-23 2-16,2-12-1 0,12-22 2 16,14-23 0-16,3-24 1 15,-3-19 0-15,-11 0 0 16,-14-12-2-16,-11-17-2 15,-10-24 1-15,-11-7 1 16,-14-15-8-16,-10-16-3 16,-11 16-15-16,-7 31-7 15,-4 19-6-15,0 18-3 16,1 11-32-16,2 14-16 16,5 17-111-1</inkml:trace>
  <inkml:trace contextRef="#ctx0" brushRef="#br0" timeOffset="10356.313">28639 8138 296 0,'-22'-22'110'0,"22"22"-86"0,-14-10 29 0,14 7 8 16,-3 0-6-16,-1 0 0 16,1 0-11-16,-1 0-2 15,1 3-24-15,-1 0-2 0,8 6 1 16,-1-3-3-16,15 6 0 0,-4-2-4 16,35 5 1-1,-6-5-6-15,38-4-1 16,-14 6-2-16,21 7 1 15,-21-4 0-15,0 7 3 0,-14-3 3 16,-25 9 2-16,-3 0-3 16,-29 25 0-16,1-9-5 15,-25 25 0-15,3-13-3 16,-17 7-1-16,-8 9 1 16,8-13 2-16,10-12-12 15,14-16-6-15,4-6-33 16,14-6-16-16,0-1-43 15,18-5-20-15,-4-1-50 16</inkml:trace>
  <inkml:trace contextRef="#ctx0" brushRef="#br0" timeOffset="10702.609">29453 8495 312 0,'-35'-12'115'0,"35"12"-89"0,-21 0 30 0,21 0 6 0,-4 0-12 16,4 0-5-16,4 0-8 15,0 0-3-15,17-4-19 16,-4 1-5-16,19 0 1 0,-8 3-5 16,11-3-1-16,-8 0-5 15,12 3 0 1,-8 0-9-16,4 0-2 0,-7 0-38 16,-1 0-18-16,-2 0-34 15,-5 0-12-15,-3 0-36 16</inkml:trace>
  <inkml:trace contextRef="#ctx0" brushRef="#br0" timeOffset="11002.859">30103 8219 408 0,'-8'-19'154'0,"8"19"-120"0,8-18 12 0,-5 14-2 16,1 1-11-16,-1 0 1 16,1 6-15-16,-1 0-6 15,1 13-8-15,-4-3-4 0,0 12 2 16,0-3-2-16,0 6-1 16,0 3 1-16,3 7 1 15,1-10-1-15,6 13 2 16,-6-10-20-16,-1 1-6 0,1-11-30 15,-4 8-14 1,0-10-30-16,0-7-15 0,0 1-36 16</inkml:trace>
  <inkml:trace contextRef="#ctx0" brushRef="#br0" timeOffset="11258.331">30533 8003 400 0,'-4'-19'151'0,"4"19"-118"0,0 0 16 0,0 0-3 15,4 0-6-15,-1 6 0 16,1 13-15-16,-4-6-7 16,0 31-11-1,0-10-1-15,0 19 1 0,0-9-3 0,-4 22-1 16,1-9-1-16,-1 11-2 15,1-5-19-15,-4-3-10 16,0 6-47-16,3-13-19 16,-3-9-98-1</inkml:trace>
  <inkml:trace contextRef="#ctx0" brushRef="#br0" timeOffset="12029.179">30184 9545 340 0,'-7'-9'129'0,"7"9"-100"0,0-9 13 0,0 9 0 15,3-3-9-15,1-4 3 16,3 4-7-16,7 0-1 16,7 3-15-1,11 3-1-15,10 0-1 0,7 4-2 0,1-4 0 16,-1 6-3-16,-3-9-1 15,0 6-6-15,-4-6 1 16,-6 0-7-16,-8 0-3 16,-7-6-52-16,-10 6-21 15,-8 6-108 1</inkml:trace>
  <inkml:trace contextRef="#ctx0" brushRef="#br0" timeOffset="12270.788">30163 9868 392 0,'0'4'145'0,"3"-4"-112"0,15-4 12 16,-4 1 0-16,3-3-17 16,1 3-4-16,21-3-11 15,-7-1-6-15,13 4-4 16,12-3-3-16,-8-3 1 0,-3 9-4 15,-7-4 0-15,-7 4-45 16,-4 0-20-16,0 4-31 16,4 2-14-16,0 6-27 15</inkml:trace>
  <inkml:trace contextRef="#ctx0" brushRef="#br0" timeOffset="13058.502">31898 9687 316 0,'21'-19'118'0,"-3"6"-92"0,-4-2 11 0,-3 5-1 0,-4-2-7 15,0-1 1-15,0-3-2 16,-4 1 2-16,-3-4-16 16,-3 0 7-16,-4-3 3 0,-4 0-1 15,-3 3-2-15,-7 4-3 16,-7 2-1-16,-11 4-7 15,-3 2-2-15,-4 14-2 16,0 2-1-16,-7 4-3 16,-4 12-2-16,-10 9 1 15,-7 4-1-15,7 6-3 16,4 3 2-16,13-6-1 16,15-1 0-16,10 1 2 15,15-3 2-15,17 2 1 16,21-5 1-16,15-10-2 0,9-9-2 15,5-10 1-15,3-12 1 16,10-10 1-16,4-3 1 16,-3 0-2-16,-11 1 1 15,-11 2-2-15,-10 3 2 16,-11 4 4-16,-10 3 4 16,-11 6-6-16,-10 6-1 15,-19 13-2-15,-13 22-2 16,-7 18 1-16,-4 16-1 15,0 1 0-15,-3 15 2 16,-1 21 3-16,12-5 2 16,13-10-3-16,14 0-1 15,11 1-1-15,14-7-2 16,8-13 3-16,13-12 0 0,14-22 1 16,15-10 2-16,3-21-3 15,-4-20-2-15,-3-18 2 16,-3-12 0-16,-1-13-1 15,1-16-2-15,-1-38-2 16,-7 1 1-16,-10-4-15 16,-11-6-4-16,-17 4-14 15,-18 18-7-15,-11 15-8 16,-3 17-5-16,3 15-21 16,4 9-10-16,11 10-86 15</inkml:trace>
  <inkml:trace contextRef="#ctx0" brushRef="#br0" timeOffset="13634.22">32011 8749 300 0,'-14'0'112'0,"10"0"-87"0,-3 3 24 0,4-3 4 15,-1 3-8-15,1-3 0 16,-1 7-8-16,4-7-2 16,4 0-20-16,3 0 6 0,7 0 6 15,4 0-6-15,6 0-2 16,8 0-11-16,10 0-3 16,4 0-3-16,4 3 1 15,-5-3-2-15,-6 6-1 16,-7-3-4-16,-4-3-2 15,-7 0-35-15,-3 0-13 16,-4 0-32-16,-3-3-13 16,-4-3-73-1</inkml:trace>
  <inkml:trace contextRef="#ctx0" brushRef="#br0" timeOffset="14008.625">32755 8357 340 0,'11'-6'129'0,"-7"6"-100"0,-4 0 9 0,0 0-1 15,-4 6-14-15,-7 4-1 16,-10 2-7-16,-3 7-1 15,-5 6-8-15,-2 6 3 0,6 1 3 16,4-4-2-16,7 6 2 16,3-5-5-1,8-4 1-15,6-3-3 0,11-7 2 16,14 4-2-16,8-9 0 16,6-1-3-16,-3-3 1 15,-4-3-2-15,-7 0-1 16,-3 1 3-16,-7-4 2 15,-8 0-33-15,-3 0-15 16,0 0-30-16,-7 0-10 16,4-7-81-1</inkml:trace>
  <inkml:trace contextRef="#ctx0" brushRef="#br0" timeOffset="14337.898">32985 8495 240 0,'-4'-19'90'0,"8"13"-70"0,-1-3 28 15,1 2 7-15,-1-2-3 16,1 0 2-16,-1 2-6 16,1 1-3-16,-4 6-24 15,3 3 5-15,-3 10 2 0,-3 15-7 16,-4 9 1-16,-4 14-11 0,-3 2-4 15,0-3-4-15,0 7 0 16,0-1 0-16,3 7 1 16,1 3-5-16,-1-1 1 15,4-8 0-15,0-7 2 16,0-9-14-16,3-7-5 16,1-2-35-16,-1-7-16 15,-3-6-51-15,-3-4-20 16,-1-9-5-1</inkml:trace>
  <inkml:trace contextRef="#ctx0" brushRef="#br0" timeOffset="14906.094">33041 7896 312 0,'-25'-50'118'0,"11"28"-92"0,-14-16 11 16,14 23-3-16,-18-4-15 0,-17 0-1 15,-18 7-4-15,-7 5-1 16,-18 14-7-16,-24 5 3 0,-11 23 1 15,-39 9-5-15,-18 40-3 16,-45 29-4-16,-11 31 1 16,-24 38 3-1,-1 25 3-15,18 16 11 0,35 28 7 16,36-23-3-16,49 20 0 16,60-19-9-16,46 9-2 15,49-28 4-15,57 7 1 16,31-26-5-16,43-25-1 15,17-31 0-15,25-22 2 16,15-25 4-16,9-29 3 16,5-30 0-16,-5-26 1 15,-2-25-3-15,2-50 1 0,-6-22-7 16,7-44-1-16,-28-29-4 16,-15-58-1-16,-24-54 1 15,-39-19 0-15,-50-16-16 16,-52-9-6-16,-46 3-9 15,-68 38-1-15,-31 53 6 16,-38 57 3-16,9 43 3 16,8 45 2-16,-11 27-43 15,47 35-19-15,41 29-118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41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4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2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22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5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0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3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4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7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8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60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customXml" Target="../ink/ink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customXml" Target="../ink/ink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customXml" Target="../ink/ink4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customXml" Target="../ink/ink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EB85-8255-4BA5-A85B-58FD077A5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3143732"/>
            <a:ext cx="10058400" cy="1311888"/>
          </a:xfrm>
        </p:spPr>
        <p:txBody>
          <a:bodyPr>
            <a:norm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FE8AF-5DA7-4F88-B6B0-1CEF5BAE0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06458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EXPONENT LAWS</a:t>
            </a:r>
          </a:p>
        </p:txBody>
      </p:sp>
    </p:spTree>
    <p:extLst>
      <p:ext uri="{BB962C8B-B14F-4D97-AF65-F5344CB8AC3E}">
        <p14:creationId xmlns:p14="http://schemas.microsoft.com/office/powerpoint/2010/main" val="359214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62445" y="124691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 as an Exponent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6" y="951967"/>
            <a:ext cx="12004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number to the exponent of 0 is always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4940BE-41E1-4E42-B2C0-51F674EC3ACD}"/>
              </a:ext>
            </a:extLst>
          </p:cNvPr>
          <p:cNvSpPr txBox="1"/>
          <p:nvPr/>
        </p:nvSpPr>
        <p:spPr>
          <a:xfrm>
            <a:off x="187036" y="1683375"/>
            <a:ext cx="223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E4C3C3D-5F3E-4A87-89DB-7A63E5FE9726}"/>
              </a:ext>
            </a:extLst>
          </p:cNvPr>
          <p:cNvCxnSpPr>
            <a:cxnSpLocks/>
          </p:cNvCxnSpPr>
          <p:nvPr/>
        </p:nvCxnSpPr>
        <p:spPr>
          <a:xfrm>
            <a:off x="-4453" y="1636330"/>
            <a:ext cx="121964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131553-A454-4DE1-8FE3-A9358544D480}"/>
                  </a:ext>
                </a:extLst>
              </p:cNvPr>
              <p:cNvSpPr txBox="1"/>
              <p:nvPr/>
            </p:nvSpPr>
            <p:spPr>
              <a:xfrm>
                <a:off x="862445" y="2833099"/>
                <a:ext cx="238039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(−5.9)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131553-A454-4DE1-8FE3-A9358544D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445" y="2833099"/>
                <a:ext cx="2380395" cy="553998"/>
              </a:xfrm>
              <a:prstGeom prst="rect">
                <a:avLst/>
              </a:prstGeom>
              <a:blipFill>
                <a:blip r:embed="rId2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88E5AA6-2D3A-4AC2-9F2F-927BE9E72D10}"/>
                  </a:ext>
                </a:extLst>
              </p:cNvPr>
              <p:cNvSpPr/>
              <p:nvPr/>
            </p:nvSpPr>
            <p:spPr>
              <a:xfrm>
                <a:off x="4440007" y="2786932"/>
                <a:ext cx="212423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123</m:t>
                          </m:r>
                        </m:e>
                        <m:sup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88E5AA6-2D3A-4AC2-9F2F-927BE9E72D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007" y="2786932"/>
                <a:ext cx="2124236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2B1D3A8-7EEF-4126-9670-3D7C414DD9A0}"/>
                  </a:ext>
                </a:extLst>
              </p:cNvPr>
              <p:cNvSpPr/>
              <p:nvPr/>
            </p:nvSpPr>
            <p:spPr>
              <a:xfrm>
                <a:off x="7761410" y="2782669"/>
                <a:ext cx="16301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2B1D3A8-7EEF-4126-9670-3D7C414DD9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410" y="2782669"/>
                <a:ext cx="1630126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99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62445" y="124691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Exponents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7" y="1048021"/>
            <a:ext cx="1200496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Cannot Have a Negative Exponent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do, and it is in the numerator of the fraction, bring it to the denominator and make the exponent positive. (From top to bottom)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it is in the denominator, bring it to the numerator and change it to a positive. (From bottom to top)</a:t>
            </a:r>
          </a:p>
        </p:txBody>
      </p:sp>
    </p:spTree>
    <p:extLst>
      <p:ext uri="{BB962C8B-B14F-4D97-AF65-F5344CB8AC3E}">
        <p14:creationId xmlns:p14="http://schemas.microsoft.com/office/powerpoint/2010/main" val="3207673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2179DF-B590-4C7D-B10A-3790BEFC0D47}"/>
              </a:ext>
            </a:extLst>
          </p:cNvPr>
          <p:cNvSpPr txBox="1"/>
          <p:nvPr/>
        </p:nvSpPr>
        <p:spPr>
          <a:xfrm>
            <a:off x="285750" y="146050"/>
            <a:ext cx="11322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the Expression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291064E-103C-41F6-A5FF-CC294B0ECB10}"/>
              </a:ext>
            </a:extLst>
          </p:cNvPr>
          <p:cNvCxnSpPr>
            <a:cxnSpLocks/>
          </p:cNvCxnSpPr>
          <p:nvPr/>
        </p:nvCxnSpPr>
        <p:spPr>
          <a:xfrm>
            <a:off x="0" y="94128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2364866" y="941280"/>
            <a:ext cx="3175" cy="543450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D7B70B-9C14-468A-AF0D-75531D0E16C3}"/>
                  </a:ext>
                </a:extLst>
              </p:cNvPr>
              <p:cNvSpPr txBox="1"/>
              <p:nvPr/>
            </p:nvSpPr>
            <p:spPr>
              <a:xfrm>
                <a:off x="-75582" y="1102166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D7B70B-9C14-468A-AF0D-75531D0E1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5582" y="1102166"/>
                <a:ext cx="2228847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5E0368-9A40-4AA5-9B00-3488B793AF8D}"/>
              </a:ext>
            </a:extLst>
          </p:cNvPr>
          <p:cNvCxnSpPr>
            <a:cxnSpLocks/>
          </p:cNvCxnSpPr>
          <p:nvPr/>
        </p:nvCxnSpPr>
        <p:spPr>
          <a:xfrm>
            <a:off x="5520641" y="967074"/>
            <a:ext cx="3175" cy="543450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1AC883-5AC5-459D-B383-E3D5E21752CE}"/>
              </a:ext>
            </a:extLst>
          </p:cNvPr>
          <p:cNvCxnSpPr>
            <a:cxnSpLocks/>
          </p:cNvCxnSpPr>
          <p:nvPr/>
        </p:nvCxnSpPr>
        <p:spPr>
          <a:xfrm>
            <a:off x="8813350" y="941280"/>
            <a:ext cx="3175" cy="543450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0DC64AA-E0FE-4770-B95D-3D63CFA87823}"/>
                  </a:ext>
                </a:extLst>
              </p:cNvPr>
              <p:cNvSpPr txBox="1"/>
              <p:nvPr/>
            </p:nvSpPr>
            <p:spPr>
              <a:xfrm>
                <a:off x="2599579" y="1102166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0DC64AA-E0FE-4770-B95D-3D63CFA878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579" y="1102166"/>
                <a:ext cx="2228847" cy="5959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17B0B4-583B-443A-8EE0-DAC5C967F31F}"/>
                  </a:ext>
                </a:extLst>
              </p:cNvPr>
              <p:cNvSpPr txBox="1"/>
              <p:nvPr/>
            </p:nvSpPr>
            <p:spPr>
              <a:xfrm>
                <a:off x="6152040" y="1084115"/>
                <a:ext cx="2228847" cy="12279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17B0B4-583B-443A-8EE0-DAC5C967F3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040" y="1084115"/>
                <a:ext cx="2228847" cy="1227965"/>
              </a:xfrm>
              <a:prstGeom prst="rect">
                <a:avLst/>
              </a:prstGeom>
              <a:blipFill>
                <a:blip r:embed="rId4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E75EBA9-0594-41D6-B2A5-59E23DEEAAF4}"/>
                  </a:ext>
                </a:extLst>
              </p:cNvPr>
              <p:cNvSpPr txBox="1"/>
              <p:nvPr/>
            </p:nvSpPr>
            <p:spPr>
              <a:xfrm>
                <a:off x="9386811" y="1194498"/>
                <a:ext cx="1982979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𝟏𝟒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E75EBA9-0594-41D6-B2A5-59E23DEEAA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6811" y="1194498"/>
                <a:ext cx="1982979" cy="5035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DCB1A12-252D-4E92-BB98-C2857599DB04}"/>
                  </a:ext>
                </a:extLst>
              </p14:cNvPr>
              <p14:cNvContentPartPr/>
              <p14:nvPr/>
            </p14:nvContentPartPr>
            <p14:xfrm>
              <a:off x="518040" y="1047960"/>
              <a:ext cx="11381040" cy="51202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DCB1A12-252D-4E92-BB98-C2857599DB0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8680" y="1038600"/>
                <a:ext cx="11399760" cy="513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223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95349" y="0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Multiplication Rule for Exponents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7" y="923330"/>
            <a:ext cx="12004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Multiplying 2 Numbers with the Same Bases, Keep the Base and Add the Exponent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D6F733-9876-4426-90A1-1C493B6210FC}"/>
              </a:ext>
            </a:extLst>
          </p:cNvPr>
          <p:cNvCxnSpPr>
            <a:cxnSpLocks/>
          </p:cNvCxnSpPr>
          <p:nvPr/>
        </p:nvCxnSpPr>
        <p:spPr>
          <a:xfrm>
            <a:off x="-4452" y="2309287"/>
            <a:ext cx="121964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6B6C628-4C80-4C74-9833-B350BCE9ECCE}"/>
                  </a:ext>
                </a:extLst>
              </p:cNvPr>
              <p:cNvSpPr txBox="1"/>
              <p:nvPr/>
            </p:nvSpPr>
            <p:spPr>
              <a:xfrm>
                <a:off x="815400" y="3170099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6B6C628-4C80-4C74-9833-B350BCE9EC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400" y="3170099"/>
                <a:ext cx="2228847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9103743-544F-426C-839F-63CC6431D22E}"/>
              </a:ext>
            </a:extLst>
          </p:cNvPr>
          <p:cNvCxnSpPr>
            <a:cxnSpLocks/>
          </p:cNvCxnSpPr>
          <p:nvPr/>
        </p:nvCxnSpPr>
        <p:spPr>
          <a:xfrm>
            <a:off x="3369367" y="2371806"/>
            <a:ext cx="31575" cy="3993663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FA6C35-9749-4471-BEBF-95DAE6D42765}"/>
                  </a:ext>
                </a:extLst>
              </p:cNvPr>
              <p:cNvSpPr txBox="1"/>
              <p:nvPr/>
            </p:nvSpPr>
            <p:spPr>
              <a:xfrm>
                <a:off x="3600967" y="3170099"/>
                <a:ext cx="4060946" cy="626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FA6C35-9749-4471-BEBF-95DAE6D427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967" y="3170099"/>
                <a:ext cx="4060946" cy="6269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90EF5BD-6672-4C2A-B98B-471CAB8AC888}"/>
              </a:ext>
            </a:extLst>
          </p:cNvPr>
          <p:cNvCxnSpPr>
            <a:cxnSpLocks/>
          </p:cNvCxnSpPr>
          <p:nvPr/>
        </p:nvCxnSpPr>
        <p:spPr>
          <a:xfrm>
            <a:off x="7646125" y="2309287"/>
            <a:ext cx="31575" cy="3993663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2D7A43A-B130-4E2A-BE35-2B7EBFD1DE06}"/>
                  </a:ext>
                </a:extLst>
              </p:cNvPr>
              <p:cNvSpPr txBox="1"/>
              <p:nvPr/>
            </p:nvSpPr>
            <p:spPr>
              <a:xfrm>
                <a:off x="7543124" y="3198090"/>
                <a:ext cx="4537230" cy="603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2D7A43A-B130-4E2A-BE35-2B7EBFD1D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124" y="3198090"/>
                <a:ext cx="4537230" cy="6032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90F9A04-CB1C-40C8-8992-1185D22407D3}"/>
                  </a:ext>
                </a:extLst>
              </p14:cNvPr>
              <p14:cNvContentPartPr/>
              <p14:nvPr/>
            </p14:nvContentPartPr>
            <p14:xfrm>
              <a:off x="198000" y="1545840"/>
              <a:ext cx="11308680" cy="4316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90F9A04-CB1C-40C8-8992-1185D22407D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8640" y="1536480"/>
                <a:ext cx="11327400" cy="433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2580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2179DF-B590-4C7D-B10A-3790BEFC0D47}"/>
              </a:ext>
            </a:extLst>
          </p:cNvPr>
          <p:cNvSpPr txBox="1"/>
          <p:nvPr/>
        </p:nvSpPr>
        <p:spPr>
          <a:xfrm>
            <a:off x="285750" y="146050"/>
            <a:ext cx="11322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the Expression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291064E-103C-41F6-A5FF-CC294B0ECB10}"/>
              </a:ext>
            </a:extLst>
          </p:cNvPr>
          <p:cNvCxnSpPr>
            <a:cxnSpLocks/>
          </p:cNvCxnSpPr>
          <p:nvPr/>
        </p:nvCxnSpPr>
        <p:spPr>
          <a:xfrm>
            <a:off x="0" y="94128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D7B70B-9C14-468A-AF0D-75531D0E16C3}"/>
                  </a:ext>
                </a:extLst>
              </p:cNvPr>
              <p:cNvSpPr txBox="1"/>
              <p:nvPr/>
            </p:nvSpPr>
            <p:spPr>
              <a:xfrm>
                <a:off x="1777687" y="1121659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D7B70B-9C14-468A-AF0D-75531D0E1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687" y="1121659"/>
                <a:ext cx="2228847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5E0368-9A40-4AA5-9B00-3488B793AF8D}"/>
              </a:ext>
            </a:extLst>
          </p:cNvPr>
          <p:cNvCxnSpPr>
            <a:cxnSpLocks/>
          </p:cNvCxnSpPr>
          <p:nvPr/>
        </p:nvCxnSpPr>
        <p:spPr>
          <a:xfrm>
            <a:off x="5838825" y="967074"/>
            <a:ext cx="3175" cy="543450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51F0E81-835D-4409-A319-5B3C421DD412}"/>
                  </a:ext>
                </a:extLst>
              </p:cNvPr>
              <p:cNvSpPr txBox="1"/>
              <p:nvPr/>
            </p:nvSpPr>
            <p:spPr>
              <a:xfrm>
                <a:off x="7277736" y="1121659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2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51F0E81-835D-4409-A319-5B3C421DD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736" y="1121659"/>
                <a:ext cx="2228847" cy="5959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EC8F7D6-8152-4903-9D2A-96DBF34D4F4D}"/>
                  </a:ext>
                </a:extLst>
              </p14:cNvPr>
              <p14:cNvContentPartPr/>
              <p14:nvPr/>
            </p14:nvContentPartPr>
            <p14:xfrm>
              <a:off x="608400" y="1147320"/>
              <a:ext cx="9531720" cy="4097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EC8F7D6-8152-4903-9D2A-96DBF34D4F4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9040" y="1137960"/>
                <a:ext cx="9550440" cy="4116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0167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95349" y="0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to Power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7" y="923330"/>
            <a:ext cx="12004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have a Power to a Power, Multiply the Exponents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A740C4-C911-46CA-AC79-410AF2BBDBFE}"/>
              </a:ext>
            </a:extLst>
          </p:cNvPr>
          <p:cNvCxnSpPr>
            <a:cxnSpLocks/>
          </p:cNvCxnSpPr>
          <p:nvPr/>
        </p:nvCxnSpPr>
        <p:spPr>
          <a:xfrm>
            <a:off x="-45550" y="2370932"/>
            <a:ext cx="121964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0D2DC5E-6F1F-488C-BCE8-8ADBE1BE2E79}"/>
                  </a:ext>
                </a:extLst>
              </p:cNvPr>
              <p:cNvSpPr txBox="1"/>
              <p:nvPr/>
            </p:nvSpPr>
            <p:spPr>
              <a:xfrm>
                <a:off x="895349" y="3170099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0D2DC5E-6F1F-488C-BCE8-8ADBE1BE2E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49" y="3170099"/>
                <a:ext cx="2228847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C72EA1-70F7-4E59-A423-A0A312CFA9D3}"/>
              </a:ext>
            </a:extLst>
          </p:cNvPr>
          <p:cNvCxnSpPr>
            <a:cxnSpLocks/>
          </p:cNvCxnSpPr>
          <p:nvPr/>
        </p:nvCxnSpPr>
        <p:spPr>
          <a:xfrm>
            <a:off x="3779520" y="2370932"/>
            <a:ext cx="0" cy="391810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B791CA-215A-4BCB-A444-DB934ABC5456}"/>
                  </a:ext>
                </a:extLst>
              </p:cNvPr>
              <p:cNvSpPr txBox="1"/>
              <p:nvPr/>
            </p:nvSpPr>
            <p:spPr>
              <a:xfrm>
                <a:off x="4689939" y="3131034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B791CA-215A-4BCB-A444-DB934ABC54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39" y="3131034"/>
                <a:ext cx="2228847" cy="5959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3DBDF6C-93B6-4B9B-9157-3129F1B12D22}"/>
                  </a:ext>
                </a:extLst>
              </p:cNvPr>
              <p:cNvSpPr txBox="1"/>
              <p:nvPr/>
            </p:nvSpPr>
            <p:spPr>
              <a:xfrm>
                <a:off x="8731463" y="3099999"/>
                <a:ext cx="2228847" cy="626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3DBDF6C-93B6-4B9B-9157-3129F1B12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463" y="3099999"/>
                <a:ext cx="2228847" cy="6269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F324356-278D-46E6-9C50-2518DEAB8A47}"/>
              </a:ext>
            </a:extLst>
          </p:cNvPr>
          <p:cNvCxnSpPr>
            <a:cxnSpLocks/>
          </p:cNvCxnSpPr>
          <p:nvPr/>
        </p:nvCxnSpPr>
        <p:spPr>
          <a:xfrm>
            <a:off x="7975600" y="2370932"/>
            <a:ext cx="0" cy="391810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0320D4DE-3D23-4999-A6F3-9DD719AE367A}"/>
                  </a:ext>
                </a:extLst>
              </p14:cNvPr>
              <p14:cNvContentPartPr/>
              <p14:nvPr/>
            </p14:nvContentPartPr>
            <p14:xfrm>
              <a:off x="539640" y="2919240"/>
              <a:ext cx="11053440" cy="313848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0320D4DE-3D23-4999-A6F3-9DD719AE367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0280" y="2909880"/>
                <a:ext cx="11072160" cy="315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14707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95349" y="0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Rule for Exponents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7" y="923330"/>
            <a:ext cx="12004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Divide 2 Numbers with the Same Base, Subtract the Exponents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A740C4-C911-46CA-AC79-410AF2BBDBFE}"/>
              </a:ext>
            </a:extLst>
          </p:cNvPr>
          <p:cNvCxnSpPr>
            <a:cxnSpLocks/>
          </p:cNvCxnSpPr>
          <p:nvPr/>
        </p:nvCxnSpPr>
        <p:spPr>
          <a:xfrm>
            <a:off x="-45550" y="2370932"/>
            <a:ext cx="121964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6E3688-1B84-4975-8222-FECCCBC44BE5}"/>
                  </a:ext>
                </a:extLst>
              </p:cNvPr>
              <p:cNvSpPr txBox="1"/>
              <p:nvPr/>
            </p:nvSpPr>
            <p:spPr>
              <a:xfrm>
                <a:off x="1432562" y="2879330"/>
                <a:ext cx="2228847" cy="1099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6E3688-1B84-4975-8222-FECCCBC44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562" y="2879330"/>
                <a:ext cx="2228847" cy="1099340"/>
              </a:xfrm>
              <a:prstGeom prst="rect">
                <a:avLst/>
              </a:prstGeom>
              <a:blipFill>
                <a:blip r:embed="rId2"/>
                <a:stretch>
                  <a:fillRect b="-1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7F678E0-BD1F-4482-8219-A4AC42173FAF}"/>
              </a:ext>
            </a:extLst>
          </p:cNvPr>
          <p:cNvCxnSpPr>
            <a:cxnSpLocks/>
          </p:cNvCxnSpPr>
          <p:nvPr/>
        </p:nvCxnSpPr>
        <p:spPr>
          <a:xfrm>
            <a:off x="6096000" y="2370932"/>
            <a:ext cx="0" cy="401126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FCD6AA-8302-46D7-897D-236A8BBE1B30}"/>
                  </a:ext>
                </a:extLst>
              </p:cNvPr>
              <p:cNvSpPr txBox="1"/>
              <p:nvPr/>
            </p:nvSpPr>
            <p:spPr>
              <a:xfrm>
                <a:off x="8009028" y="2879330"/>
                <a:ext cx="2228847" cy="11902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FCD6AA-8302-46D7-897D-236A8BBE1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9028" y="2879330"/>
                <a:ext cx="2228847" cy="11902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86A3640-CDAD-4165-9DD4-05E7E17B0524}"/>
                  </a:ext>
                </a:extLst>
              </p14:cNvPr>
              <p14:cNvContentPartPr/>
              <p14:nvPr/>
            </p14:nvContentPartPr>
            <p14:xfrm>
              <a:off x="3068280" y="2639520"/>
              <a:ext cx="8994600" cy="1382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86A3640-CDAD-4165-9DD4-05E7E17B052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58920" y="2630160"/>
                <a:ext cx="9013320" cy="140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9187628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149</TotalTime>
  <Words>179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Unit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</dc:title>
  <dc:creator>Nick Zullo</dc:creator>
  <cp:lastModifiedBy>Michael Kuniega</cp:lastModifiedBy>
  <cp:revision>17</cp:revision>
  <cp:lastPrinted>2019-08-23T00:53:12Z</cp:lastPrinted>
  <dcterms:created xsi:type="dcterms:W3CDTF">2019-08-21T22:52:43Z</dcterms:created>
  <dcterms:modified xsi:type="dcterms:W3CDTF">2019-08-27T23:38:54Z</dcterms:modified>
</cp:coreProperties>
</file>